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4"/>
    <p:sldMasterId id="2147483985" r:id="rId5"/>
    <p:sldMasterId id="2147483881" r:id="rId6"/>
    <p:sldMasterId id="2147483749" r:id="rId7"/>
  </p:sldMasterIdLst>
  <p:notesMasterIdLst>
    <p:notesMasterId r:id="rId17"/>
  </p:notesMasterIdLst>
  <p:handoutMasterIdLst>
    <p:handoutMasterId r:id="rId18"/>
  </p:handoutMasterIdLst>
  <p:sldIdLst>
    <p:sldId id="260" r:id="rId8"/>
    <p:sldId id="2147376893" r:id="rId9"/>
    <p:sldId id="2192" r:id="rId10"/>
    <p:sldId id="2147376872" r:id="rId11"/>
    <p:sldId id="365" r:id="rId12"/>
    <p:sldId id="590" r:id="rId13"/>
    <p:sldId id="2147377136" r:id="rId14"/>
    <p:sldId id="2147377132" r:id="rId15"/>
    <p:sldId id="407" r:id="rId16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8340A0-B66B-4FBC-8EF1-FA5105D9FDE2}">
          <p14:sldIdLst>
            <p14:sldId id="260"/>
          </p14:sldIdLst>
        </p14:section>
        <p14:section name="Untitled Section" id="{BC459B0A-5E4B-4C18-8E49-97D8EBCEC3BC}">
          <p14:sldIdLst>
            <p14:sldId id="2147376893"/>
            <p14:sldId id="2192"/>
            <p14:sldId id="2147376872"/>
            <p14:sldId id="365"/>
            <p14:sldId id="590"/>
            <p14:sldId id="2147377136"/>
            <p14:sldId id="2147377132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2273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1776" userDrawn="1">
          <p15:clr>
            <a:srgbClr val="A4A3A4"/>
          </p15:clr>
        </p15:guide>
        <p15:guide id="7" pos="2797" userDrawn="1">
          <p15:clr>
            <a:srgbClr val="A4A3A4"/>
          </p15:clr>
        </p15:guide>
        <p15:guide id="8" pos="3840" userDrawn="1">
          <p15:clr>
            <a:srgbClr val="A4A3A4"/>
          </p15:clr>
        </p15:guide>
        <p15:guide id="9" pos="4883" userDrawn="1">
          <p15:clr>
            <a:srgbClr val="A4A3A4"/>
          </p15:clr>
        </p15:guide>
        <p15:guide id="10" pos="5904" userDrawn="1">
          <p15:clr>
            <a:srgbClr val="A4A3A4"/>
          </p15:clr>
        </p15:guide>
        <p15:guide id="11" pos="6924" userDrawn="1">
          <p15:clr>
            <a:srgbClr val="A4A3A4"/>
          </p15:clr>
        </p15:guide>
        <p15:guide id="12" orient="horz" pos="1706" userDrawn="1">
          <p15:clr>
            <a:srgbClr val="A4A3A4"/>
          </p15:clr>
        </p15:guide>
        <p15:guide id="13" orient="horz" pos="1139" userDrawn="1">
          <p15:clr>
            <a:srgbClr val="A4A3A4"/>
          </p15:clr>
        </p15:guide>
        <p15:guide id="14" orient="horz" pos="2840" userDrawn="1">
          <p15:clr>
            <a:srgbClr val="A4A3A4"/>
          </p15:clr>
        </p15:guide>
        <p15:guide id="15" orient="horz" pos="34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D4AFD7-A580-DF60-E450-874C59ECF7C1}" name="Mariano Sanchez" initials="MS" userId="S::mariano.sanchez@aeroespacial.sener::c03d9624-fd7d-409f-a3e5-de24691bc05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Manuel Gonzalez" initials="JMG" lastIdx="2" clrIdx="0">
    <p:extLst>
      <p:ext uri="{19B8F6BF-5375-455C-9EA6-DF929625EA0E}">
        <p15:presenceInfo xmlns:p15="http://schemas.microsoft.com/office/powerpoint/2012/main" userId="S::juanma.gonzalez@aeroespacial.sener::6111a691-deeb-476a-b920-e865b9815350" providerId="AD"/>
      </p:ext>
    </p:extLst>
  </p:cmAuthor>
  <p:cmAuthor id="2" name="David De La Fuente" initials="DDLF" lastIdx="1" clrIdx="1">
    <p:extLst>
      <p:ext uri="{19B8F6BF-5375-455C-9EA6-DF929625EA0E}">
        <p15:presenceInfo xmlns:p15="http://schemas.microsoft.com/office/powerpoint/2012/main" userId="S::david.fuente@aeroespacial.sener::ee54e7f1-ff0d-4585-a398-1b95785431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205B"/>
    <a:srgbClr val="3C3C3B"/>
    <a:srgbClr val="3CBFAE"/>
    <a:srgbClr val="98CAEC"/>
    <a:srgbClr val="54605B"/>
    <a:srgbClr val="54565B"/>
    <a:srgbClr val="B5AEA7"/>
    <a:srgbClr val="0067C4"/>
    <a:srgbClr val="767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A59B91-988B-440E-81E6-F30FB1F7648B}" v="75" dt="2025-11-26T18:41:09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52" y="342"/>
      </p:cViewPr>
      <p:guideLst>
        <p:guide orient="horz" pos="2273"/>
        <p:guide pos="733"/>
        <p:guide pos="1776"/>
        <p:guide pos="2797"/>
        <p:guide pos="3840"/>
        <p:guide pos="4883"/>
        <p:guide pos="5904"/>
        <p:guide pos="6924"/>
        <p:guide orient="horz" pos="1706"/>
        <p:guide orient="horz" pos="1139"/>
        <p:guide orient="horz" pos="2840"/>
        <p:guide orient="horz" pos="34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 Manel Casalta Escuer" userId="86dde580-1b44-4d96-9283-fdcab563c50d" providerId="ADAL" clId="{69AE4CC9-9525-47E2-9D42-F4F0861C3BF2}"/>
    <pc:docChg chg="undo custSel addSld delSld modSld sldOrd modMainMaster modSection">
      <pc:chgData name="Joan Manel Casalta Escuer" userId="86dde580-1b44-4d96-9283-fdcab563c50d" providerId="ADAL" clId="{69AE4CC9-9525-47E2-9D42-F4F0861C3BF2}" dt="2025-11-26T18:41:43.712" v="1792" actId="1076"/>
      <pc:docMkLst>
        <pc:docMk/>
      </pc:docMkLst>
      <pc:sldChg chg="del">
        <pc:chgData name="Joan Manel Casalta Escuer" userId="86dde580-1b44-4d96-9283-fdcab563c50d" providerId="ADAL" clId="{69AE4CC9-9525-47E2-9D42-F4F0861C3BF2}" dt="2025-11-26T07:55:30.888" v="173" actId="47"/>
        <pc:sldMkLst>
          <pc:docMk/>
          <pc:sldMk cId="4229208824" sldId="259"/>
        </pc:sldMkLst>
      </pc:sldChg>
      <pc:sldChg chg="modSp mod">
        <pc:chgData name="Joan Manel Casalta Escuer" userId="86dde580-1b44-4d96-9283-fdcab563c50d" providerId="ADAL" clId="{69AE4CC9-9525-47E2-9D42-F4F0861C3BF2}" dt="2025-11-26T08:16:54.145" v="719" actId="20577"/>
        <pc:sldMkLst>
          <pc:docMk/>
          <pc:sldMk cId="58044420" sldId="260"/>
        </pc:sldMkLst>
        <pc:spChg chg="mod">
          <ac:chgData name="Joan Manel Casalta Escuer" userId="86dde580-1b44-4d96-9283-fdcab563c50d" providerId="ADAL" clId="{69AE4CC9-9525-47E2-9D42-F4F0861C3BF2}" dt="2025-11-26T08:16:54.145" v="719" actId="20577"/>
          <ac:spMkLst>
            <pc:docMk/>
            <pc:sldMk cId="58044420" sldId="260"/>
            <ac:spMk id="8" creationId="{F1534106-B344-C44E-5D4F-86A852EA5DF1}"/>
          </ac:spMkLst>
        </pc:spChg>
      </pc:sldChg>
      <pc:sldChg chg="addSp delSp modSp add mod setBg modNotes">
        <pc:chgData name="Joan Manel Casalta Escuer" userId="86dde580-1b44-4d96-9283-fdcab563c50d" providerId="ADAL" clId="{69AE4CC9-9525-47E2-9D42-F4F0861C3BF2}" dt="2025-11-26T08:14:24.416" v="668" actId="1076"/>
        <pc:sldMkLst>
          <pc:docMk/>
          <pc:sldMk cId="1222795146" sldId="365"/>
        </pc:sldMkLst>
        <pc:spChg chg="add mod">
          <ac:chgData name="Joan Manel Casalta Escuer" userId="86dde580-1b44-4d96-9283-fdcab563c50d" providerId="ADAL" clId="{69AE4CC9-9525-47E2-9D42-F4F0861C3BF2}" dt="2025-11-26T08:12:58.625" v="606" actId="20577"/>
          <ac:spMkLst>
            <pc:docMk/>
            <pc:sldMk cId="1222795146" sldId="365"/>
            <ac:spMk id="2" creationId="{AD0564FA-1D92-808B-E371-C126A9794415}"/>
          </ac:spMkLst>
        </pc:spChg>
        <pc:spChg chg="del">
          <ac:chgData name="Joan Manel Casalta Escuer" userId="86dde580-1b44-4d96-9283-fdcab563c50d" providerId="ADAL" clId="{69AE4CC9-9525-47E2-9D42-F4F0861C3BF2}" dt="2025-11-26T08:10:58.186" v="553" actId="478"/>
          <ac:spMkLst>
            <pc:docMk/>
            <pc:sldMk cId="1222795146" sldId="365"/>
            <ac:spMk id="12" creationId="{00000000-0000-0000-0000-000000000000}"/>
          </ac:spMkLst>
        </pc:spChg>
        <pc:spChg chg="mod">
          <ac:chgData name="Joan Manel Casalta Escuer" userId="86dde580-1b44-4d96-9283-fdcab563c50d" providerId="ADAL" clId="{69AE4CC9-9525-47E2-9D42-F4F0861C3BF2}" dt="2025-11-26T08:11:16.726" v="554" actId="1076"/>
          <ac:spMkLst>
            <pc:docMk/>
            <pc:sldMk cId="1222795146" sldId="365"/>
            <ac:spMk id="87042" creationId="{00000000-0000-0000-0000-000000000000}"/>
          </ac:spMkLst>
        </pc:spChg>
        <pc:spChg chg="mod">
          <ac:chgData name="Joan Manel Casalta Escuer" userId="86dde580-1b44-4d96-9283-fdcab563c50d" providerId="ADAL" clId="{69AE4CC9-9525-47E2-9D42-F4F0861C3BF2}" dt="2025-11-26T08:13:29.691" v="658" actId="1076"/>
          <ac:spMkLst>
            <pc:docMk/>
            <pc:sldMk cId="1222795146" sldId="365"/>
            <ac:spMk id="87043" creationId="{00000000-0000-0000-0000-000000000000}"/>
          </ac:spMkLst>
        </pc:spChg>
        <pc:spChg chg="mod">
          <ac:chgData name="Joan Manel Casalta Escuer" userId="86dde580-1b44-4d96-9283-fdcab563c50d" providerId="ADAL" clId="{69AE4CC9-9525-47E2-9D42-F4F0861C3BF2}" dt="2025-11-26T08:11:16.726" v="554" actId="1076"/>
          <ac:spMkLst>
            <pc:docMk/>
            <pc:sldMk cId="1222795146" sldId="365"/>
            <ac:spMk id="87044" creationId="{00000000-0000-0000-0000-000000000000}"/>
          </ac:spMkLst>
        </pc:spChg>
        <pc:spChg chg="mod">
          <ac:chgData name="Joan Manel Casalta Escuer" userId="86dde580-1b44-4d96-9283-fdcab563c50d" providerId="ADAL" clId="{69AE4CC9-9525-47E2-9D42-F4F0861C3BF2}" dt="2025-11-26T08:11:16.726" v="554" actId="1076"/>
          <ac:spMkLst>
            <pc:docMk/>
            <pc:sldMk cId="1222795146" sldId="365"/>
            <ac:spMk id="87050" creationId="{00000000-0000-0000-0000-000000000000}"/>
          </ac:spMkLst>
        </pc:spChg>
        <pc:picChg chg="add del mod">
          <ac:chgData name="Joan Manel Casalta Escuer" userId="86dde580-1b44-4d96-9283-fdcab563c50d" providerId="ADAL" clId="{69AE4CC9-9525-47E2-9D42-F4F0861C3BF2}" dt="2025-11-26T08:13:32.910" v="659" actId="478"/>
          <ac:picMkLst>
            <pc:docMk/>
            <pc:sldMk cId="1222795146" sldId="365"/>
            <ac:picMk id="3" creationId="{8F44E893-C0D3-571A-4EED-24468C67A143}"/>
          </ac:picMkLst>
        </pc:picChg>
        <pc:picChg chg="add mod">
          <ac:chgData name="Joan Manel Casalta Escuer" userId="86dde580-1b44-4d96-9283-fdcab563c50d" providerId="ADAL" clId="{69AE4CC9-9525-47E2-9D42-F4F0861C3BF2}" dt="2025-11-26T08:14:24.416" v="668" actId="1076"/>
          <ac:picMkLst>
            <pc:docMk/>
            <pc:sldMk cId="1222795146" sldId="365"/>
            <ac:picMk id="2050" creationId="{71601888-F561-8682-0170-B9D7143BC85B}"/>
          </ac:picMkLst>
        </pc:picChg>
        <pc:picChg chg="mod">
          <ac:chgData name="Joan Manel Casalta Escuer" userId="86dde580-1b44-4d96-9283-fdcab563c50d" providerId="ADAL" clId="{69AE4CC9-9525-47E2-9D42-F4F0861C3BF2}" dt="2025-11-26T08:11:16.726" v="554" actId="1076"/>
          <ac:picMkLst>
            <pc:docMk/>
            <pc:sldMk cId="1222795146" sldId="365"/>
            <ac:picMk id="87045" creationId="{00000000-0000-0000-0000-000000000000}"/>
          </ac:picMkLst>
        </pc:picChg>
        <pc:picChg chg="mod">
          <ac:chgData name="Joan Manel Casalta Escuer" userId="86dde580-1b44-4d96-9283-fdcab563c50d" providerId="ADAL" clId="{69AE4CC9-9525-47E2-9D42-F4F0861C3BF2}" dt="2025-11-26T08:11:16.726" v="554" actId="1076"/>
          <ac:picMkLst>
            <pc:docMk/>
            <pc:sldMk cId="1222795146" sldId="365"/>
            <ac:picMk id="87046" creationId="{00000000-0000-0000-0000-000000000000}"/>
          </ac:picMkLst>
        </pc:picChg>
        <pc:picChg chg="mod">
          <ac:chgData name="Joan Manel Casalta Escuer" userId="86dde580-1b44-4d96-9283-fdcab563c50d" providerId="ADAL" clId="{69AE4CC9-9525-47E2-9D42-F4F0861C3BF2}" dt="2025-11-26T08:11:46.093" v="562" actId="1076"/>
          <ac:picMkLst>
            <pc:docMk/>
            <pc:sldMk cId="1222795146" sldId="365"/>
            <ac:picMk id="87047" creationId="{00000000-0000-0000-0000-000000000000}"/>
          </ac:picMkLst>
        </pc:picChg>
        <pc:picChg chg="mod">
          <ac:chgData name="Joan Manel Casalta Escuer" userId="86dde580-1b44-4d96-9283-fdcab563c50d" providerId="ADAL" clId="{69AE4CC9-9525-47E2-9D42-F4F0861C3BF2}" dt="2025-11-26T08:11:47.421" v="563" actId="1076"/>
          <ac:picMkLst>
            <pc:docMk/>
            <pc:sldMk cId="1222795146" sldId="365"/>
            <ac:picMk id="87048" creationId="{00000000-0000-0000-0000-000000000000}"/>
          </ac:picMkLst>
        </pc:picChg>
        <pc:picChg chg="mod">
          <ac:chgData name="Joan Manel Casalta Escuer" userId="86dde580-1b44-4d96-9283-fdcab563c50d" providerId="ADAL" clId="{69AE4CC9-9525-47E2-9D42-F4F0861C3BF2}" dt="2025-11-26T08:11:48.811" v="564" actId="1076"/>
          <ac:picMkLst>
            <pc:docMk/>
            <pc:sldMk cId="1222795146" sldId="365"/>
            <ac:picMk id="87049" creationId="{00000000-0000-0000-0000-000000000000}"/>
          </ac:picMkLst>
        </pc:picChg>
      </pc:sldChg>
      <pc:sldChg chg="del">
        <pc:chgData name="Joan Manel Casalta Escuer" userId="86dde580-1b44-4d96-9283-fdcab563c50d" providerId="ADAL" clId="{69AE4CC9-9525-47E2-9D42-F4F0861C3BF2}" dt="2025-11-26T07:39:50.565" v="3" actId="47"/>
        <pc:sldMkLst>
          <pc:docMk/>
          <pc:sldMk cId="2792309779" sldId="415"/>
        </pc:sldMkLst>
      </pc:sldChg>
      <pc:sldChg chg="del">
        <pc:chgData name="Joan Manel Casalta Escuer" userId="86dde580-1b44-4d96-9283-fdcab563c50d" providerId="ADAL" clId="{69AE4CC9-9525-47E2-9D42-F4F0861C3BF2}" dt="2025-11-26T08:11:58.370" v="565" actId="47"/>
        <pc:sldMkLst>
          <pc:docMk/>
          <pc:sldMk cId="3210254190" sldId="462"/>
        </pc:sldMkLst>
      </pc:sldChg>
      <pc:sldChg chg="del">
        <pc:chgData name="Joan Manel Casalta Escuer" userId="86dde580-1b44-4d96-9283-fdcab563c50d" providerId="ADAL" clId="{69AE4CC9-9525-47E2-9D42-F4F0861C3BF2}" dt="2025-11-26T07:40:06.568" v="7" actId="47"/>
        <pc:sldMkLst>
          <pc:docMk/>
          <pc:sldMk cId="1435475544" sldId="463"/>
        </pc:sldMkLst>
      </pc:sldChg>
      <pc:sldChg chg="del">
        <pc:chgData name="Joan Manel Casalta Escuer" userId="86dde580-1b44-4d96-9283-fdcab563c50d" providerId="ADAL" clId="{69AE4CC9-9525-47E2-9D42-F4F0861C3BF2}" dt="2025-11-26T07:39:57.782" v="4" actId="47"/>
        <pc:sldMkLst>
          <pc:docMk/>
          <pc:sldMk cId="3994079133" sldId="464"/>
        </pc:sldMkLst>
      </pc:sldChg>
      <pc:sldChg chg="del">
        <pc:chgData name="Joan Manel Casalta Escuer" userId="86dde580-1b44-4d96-9283-fdcab563c50d" providerId="ADAL" clId="{69AE4CC9-9525-47E2-9D42-F4F0861C3BF2}" dt="2025-11-26T07:55:30.888" v="173" actId="47"/>
        <pc:sldMkLst>
          <pc:docMk/>
          <pc:sldMk cId="2499184881" sldId="520"/>
        </pc:sldMkLst>
      </pc:sldChg>
      <pc:sldChg chg="addSp delSp modSp add mod">
        <pc:chgData name="Joan Manel Casalta Escuer" userId="86dde580-1b44-4d96-9283-fdcab563c50d" providerId="ADAL" clId="{69AE4CC9-9525-47E2-9D42-F4F0861C3BF2}" dt="2025-11-26T08:09:08.082" v="551" actId="1076"/>
        <pc:sldMkLst>
          <pc:docMk/>
          <pc:sldMk cId="3162005789" sldId="590"/>
        </pc:sldMkLst>
        <pc:spChg chg="mod">
          <ac:chgData name="Joan Manel Casalta Escuer" userId="86dde580-1b44-4d96-9283-fdcab563c50d" providerId="ADAL" clId="{69AE4CC9-9525-47E2-9D42-F4F0861C3BF2}" dt="2025-11-26T08:01:59.772" v="460" actId="20577"/>
          <ac:spMkLst>
            <pc:docMk/>
            <pc:sldMk cId="3162005789" sldId="590"/>
            <ac:spMk id="3" creationId="{D1A5D74A-DC91-F13D-1BC5-B71AFDC69F9B}"/>
          </ac:spMkLst>
        </pc:spChg>
        <pc:spChg chg="del">
          <ac:chgData name="Joan Manel Casalta Escuer" userId="86dde580-1b44-4d96-9283-fdcab563c50d" providerId="ADAL" clId="{69AE4CC9-9525-47E2-9D42-F4F0861C3BF2}" dt="2025-11-26T07:54:54.952" v="168" actId="478"/>
          <ac:spMkLst>
            <pc:docMk/>
            <pc:sldMk cId="3162005789" sldId="590"/>
            <ac:spMk id="4" creationId="{5BA22C30-315D-3EBD-EEAD-703ECD1DC938}"/>
          </ac:spMkLst>
        </pc:spChg>
        <pc:spChg chg="add mod">
          <ac:chgData name="Joan Manel Casalta Escuer" userId="86dde580-1b44-4d96-9283-fdcab563c50d" providerId="ADAL" clId="{69AE4CC9-9525-47E2-9D42-F4F0861C3BF2}" dt="2025-11-26T08:00:42.158" v="415" actId="1076"/>
          <ac:spMkLst>
            <pc:docMk/>
            <pc:sldMk cId="3162005789" sldId="590"/>
            <ac:spMk id="6" creationId="{701914C7-0400-F5CA-E5F0-5887EA8808B1}"/>
          </ac:spMkLst>
        </pc:spChg>
        <pc:spChg chg="mod">
          <ac:chgData name="Joan Manel Casalta Escuer" userId="86dde580-1b44-4d96-9283-fdcab563c50d" providerId="ADAL" clId="{69AE4CC9-9525-47E2-9D42-F4F0861C3BF2}" dt="2025-11-26T08:06:52.971" v="542" actId="313"/>
          <ac:spMkLst>
            <pc:docMk/>
            <pc:sldMk cId="3162005789" sldId="590"/>
            <ac:spMk id="8" creationId="{C06C92BF-EB77-1EAA-CEC1-120C86CCF1FB}"/>
          </ac:spMkLst>
        </pc:spChg>
        <pc:spChg chg="del">
          <ac:chgData name="Joan Manel Casalta Escuer" userId="86dde580-1b44-4d96-9283-fdcab563c50d" providerId="ADAL" clId="{69AE4CC9-9525-47E2-9D42-F4F0861C3BF2}" dt="2025-11-26T07:54:49.244" v="166" actId="478"/>
          <ac:spMkLst>
            <pc:docMk/>
            <pc:sldMk cId="3162005789" sldId="590"/>
            <ac:spMk id="14" creationId="{D76FB600-EA65-4EA9-9172-0A9C627F63FC}"/>
          </ac:spMkLst>
        </pc:spChg>
        <pc:spChg chg="del mod">
          <ac:chgData name="Joan Manel Casalta Escuer" userId="86dde580-1b44-4d96-9283-fdcab563c50d" providerId="ADAL" clId="{69AE4CC9-9525-47E2-9D42-F4F0861C3BF2}" dt="2025-11-26T07:58:37.772" v="352" actId="478"/>
          <ac:spMkLst>
            <pc:docMk/>
            <pc:sldMk cId="3162005789" sldId="590"/>
            <ac:spMk id="18" creationId="{CF254861-85DA-DBB3-CBBC-4CC51028D437}"/>
          </ac:spMkLst>
        </pc:spChg>
        <pc:picChg chg="mod">
          <ac:chgData name="Joan Manel Casalta Escuer" userId="86dde580-1b44-4d96-9283-fdcab563c50d" providerId="ADAL" clId="{69AE4CC9-9525-47E2-9D42-F4F0861C3BF2}" dt="2025-11-26T07:58:08.857" v="346" actId="1076"/>
          <ac:picMkLst>
            <pc:docMk/>
            <pc:sldMk cId="3162005789" sldId="590"/>
            <ac:picMk id="5" creationId="{AA70FB42-7000-582E-C8CD-782E82F6F84A}"/>
          </ac:picMkLst>
        </pc:picChg>
        <pc:picChg chg="add mod">
          <ac:chgData name="Joan Manel Casalta Escuer" userId="86dde580-1b44-4d96-9283-fdcab563c50d" providerId="ADAL" clId="{69AE4CC9-9525-47E2-9D42-F4F0861C3BF2}" dt="2025-11-26T08:09:08.082" v="551" actId="1076"/>
          <ac:picMkLst>
            <pc:docMk/>
            <pc:sldMk cId="3162005789" sldId="590"/>
            <ac:picMk id="7" creationId="{A15F6608-25DA-763A-4B29-0680E85121AF}"/>
          </ac:picMkLst>
        </pc:picChg>
        <pc:picChg chg="del">
          <ac:chgData name="Joan Manel Casalta Escuer" userId="86dde580-1b44-4d96-9283-fdcab563c50d" providerId="ADAL" clId="{69AE4CC9-9525-47E2-9D42-F4F0861C3BF2}" dt="2025-11-26T07:54:51.120" v="167" actId="478"/>
          <ac:picMkLst>
            <pc:docMk/>
            <pc:sldMk cId="3162005789" sldId="590"/>
            <ac:picMk id="10" creationId="{2B156041-9B2C-E5D8-0297-CDB6EBF5A061}"/>
          </ac:picMkLst>
        </pc:picChg>
        <pc:picChg chg="del">
          <ac:chgData name="Joan Manel Casalta Escuer" userId="86dde580-1b44-4d96-9283-fdcab563c50d" providerId="ADAL" clId="{69AE4CC9-9525-47E2-9D42-F4F0861C3BF2}" dt="2025-11-26T07:54:46.829" v="165" actId="478"/>
          <ac:picMkLst>
            <pc:docMk/>
            <pc:sldMk cId="3162005789" sldId="590"/>
            <ac:picMk id="16" creationId="{EC30DF3D-124C-3838-EA2D-59427EC15CB9}"/>
          </ac:picMkLst>
        </pc:picChg>
        <pc:picChg chg="del">
          <ac:chgData name="Joan Manel Casalta Escuer" userId="86dde580-1b44-4d96-9283-fdcab563c50d" providerId="ADAL" clId="{69AE4CC9-9525-47E2-9D42-F4F0861C3BF2}" dt="2025-11-26T07:54:44.653" v="164" actId="478"/>
          <ac:picMkLst>
            <pc:docMk/>
            <pc:sldMk cId="3162005789" sldId="590"/>
            <ac:picMk id="19" creationId="{040007AE-C50E-128B-8F0C-4E8323F2C5D7}"/>
          </ac:picMkLst>
        </pc:picChg>
        <pc:picChg chg="del mod">
          <ac:chgData name="Joan Manel Casalta Escuer" userId="86dde580-1b44-4d96-9283-fdcab563c50d" providerId="ADAL" clId="{69AE4CC9-9525-47E2-9D42-F4F0861C3BF2}" dt="2025-11-26T08:08:49.254" v="543" actId="478"/>
          <ac:picMkLst>
            <pc:docMk/>
            <pc:sldMk cId="3162005789" sldId="590"/>
            <ac:picMk id="1026" creationId="{C474B0D0-C659-8AF4-B069-81ADC84FD69C}"/>
          </ac:picMkLst>
        </pc:picChg>
      </pc:sldChg>
      <pc:sldChg chg="modSp add del mod ord">
        <pc:chgData name="Joan Manel Casalta Escuer" userId="86dde580-1b44-4d96-9283-fdcab563c50d" providerId="ADAL" clId="{69AE4CC9-9525-47E2-9D42-F4F0861C3BF2}" dt="2025-11-26T08:26:44.364" v="754" actId="108"/>
        <pc:sldMkLst>
          <pc:docMk/>
          <pc:sldMk cId="3351144745" sldId="2192"/>
        </pc:sldMkLst>
        <pc:spChg chg="mod">
          <ac:chgData name="Joan Manel Casalta Escuer" userId="86dde580-1b44-4d96-9283-fdcab563c50d" providerId="ADAL" clId="{69AE4CC9-9525-47E2-9D42-F4F0861C3BF2}" dt="2025-11-26T08:26:44.364" v="754" actId="108"/>
          <ac:spMkLst>
            <pc:docMk/>
            <pc:sldMk cId="3351144745" sldId="2192"/>
            <ac:spMk id="2" creationId="{86FC917F-B94F-DA72-4C68-5F18C79BFEB7}"/>
          </ac:spMkLst>
        </pc:spChg>
      </pc:sldChg>
      <pc:sldChg chg="addSp delSp modSp mod">
        <pc:chgData name="Joan Manel Casalta Escuer" userId="86dde580-1b44-4d96-9283-fdcab563c50d" providerId="ADAL" clId="{69AE4CC9-9525-47E2-9D42-F4F0861C3BF2}" dt="2025-11-26T08:17:51.922" v="721" actId="14100"/>
        <pc:sldMkLst>
          <pc:docMk/>
          <pc:sldMk cId="3473951882" sldId="2147376872"/>
        </pc:sldMkLst>
        <pc:spChg chg="mod">
          <ac:chgData name="Joan Manel Casalta Escuer" userId="86dde580-1b44-4d96-9283-fdcab563c50d" providerId="ADAL" clId="{69AE4CC9-9525-47E2-9D42-F4F0861C3BF2}" dt="2025-11-26T08:14:46.947" v="679" actId="20577"/>
          <ac:spMkLst>
            <pc:docMk/>
            <pc:sldMk cId="3473951882" sldId="2147376872"/>
            <ac:spMk id="27" creationId="{1EE98BAE-E6E2-9484-F9F2-D0F58C2D4AA7}"/>
          </ac:spMkLst>
        </pc:spChg>
        <pc:picChg chg="del">
          <ac:chgData name="Joan Manel Casalta Escuer" userId="86dde580-1b44-4d96-9283-fdcab563c50d" providerId="ADAL" clId="{69AE4CC9-9525-47E2-9D42-F4F0861C3BF2}" dt="2025-11-26T08:15:35.688" v="682" actId="478"/>
          <ac:picMkLst>
            <pc:docMk/>
            <pc:sldMk cId="3473951882" sldId="2147376872"/>
            <ac:picMk id="2" creationId="{50CE9100-7FC7-AC06-C127-01018C374FCB}"/>
          </ac:picMkLst>
        </pc:picChg>
        <pc:picChg chg="add mod">
          <ac:chgData name="Joan Manel Casalta Escuer" userId="86dde580-1b44-4d96-9283-fdcab563c50d" providerId="ADAL" clId="{69AE4CC9-9525-47E2-9D42-F4F0861C3BF2}" dt="2025-11-26T08:17:51.922" v="721" actId="14100"/>
          <ac:picMkLst>
            <pc:docMk/>
            <pc:sldMk cId="3473951882" sldId="2147376872"/>
            <ac:picMk id="3074" creationId="{87859D10-2555-F1F5-F3FD-3032B645C202}"/>
          </ac:picMkLst>
        </pc:picChg>
      </pc:sldChg>
      <pc:sldChg chg="modSp add del mod ord">
        <pc:chgData name="Joan Manel Casalta Escuer" userId="86dde580-1b44-4d96-9283-fdcab563c50d" providerId="ADAL" clId="{69AE4CC9-9525-47E2-9D42-F4F0861C3BF2}" dt="2025-11-26T08:26:47.635" v="755" actId="108"/>
        <pc:sldMkLst>
          <pc:docMk/>
          <pc:sldMk cId="1241451186" sldId="2147376893"/>
        </pc:sldMkLst>
        <pc:spChg chg="mod">
          <ac:chgData name="Joan Manel Casalta Escuer" userId="86dde580-1b44-4d96-9283-fdcab563c50d" providerId="ADAL" clId="{69AE4CC9-9525-47E2-9D42-F4F0861C3BF2}" dt="2025-11-26T08:26:47.635" v="755" actId="108"/>
          <ac:spMkLst>
            <pc:docMk/>
            <pc:sldMk cId="1241451186" sldId="2147376893"/>
            <ac:spMk id="2" creationId="{51BAA19F-F377-4139-9D22-EF8D27D499D0}"/>
          </ac:spMkLst>
        </pc:spChg>
      </pc:sldChg>
      <pc:sldChg chg="del">
        <pc:chgData name="Joan Manel Casalta Escuer" userId="86dde580-1b44-4d96-9283-fdcab563c50d" providerId="ADAL" clId="{69AE4CC9-9525-47E2-9D42-F4F0861C3BF2}" dt="2025-11-26T07:39:48.680" v="0" actId="47"/>
        <pc:sldMkLst>
          <pc:docMk/>
          <pc:sldMk cId="3086648241" sldId="2147377130"/>
        </pc:sldMkLst>
      </pc:sldChg>
      <pc:sldChg chg="del">
        <pc:chgData name="Joan Manel Casalta Escuer" userId="86dde580-1b44-4d96-9283-fdcab563c50d" providerId="ADAL" clId="{69AE4CC9-9525-47E2-9D42-F4F0861C3BF2}" dt="2025-11-26T07:55:26.461" v="172" actId="47"/>
        <pc:sldMkLst>
          <pc:docMk/>
          <pc:sldMk cId="4288834360" sldId="2147377131"/>
        </pc:sldMkLst>
      </pc:sldChg>
      <pc:sldChg chg="addSp delSp modSp mod">
        <pc:chgData name="Joan Manel Casalta Escuer" userId="86dde580-1b44-4d96-9283-fdcab563c50d" providerId="ADAL" clId="{69AE4CC9-9525-47E2-9D42-F4F0861C3BF2}" dt="2025-11-26T18:41:43.712" v="1792" actId="1076"/>
        <pc:sldMkLst>
          <pc:docMk/>
          <pc:sldMk cId="1191000025" sldId="2147377132"/>
        </pc:sldMkLst>
        <pc:spChg chg="del">
          <ac:chgData name="Joan Manel Casalta Escuer" userId="86dde580-1b44-4d96-9283-fdcab563c50d" providerId="ADAL" clId="{69AE4CC9-9525-47E2-9D42-F4F0861C3BF2}" dt="2025-11-26T17:51:27.639" v="756" actId="478"/>
          <ac:spMkLst>
            <pc:docMk/>
            <pc:sldMk cId="1191000025" sldId="2147377132"/>
            <ac:spMk id="3" creationId="{6ADE38D5-5000-F03D-9866-DE04C014150E}"/>
          </ac:spMkLst>
        </pc:spChg>
        <pc:spChg chg="del">
          <ac:chgData name="Joan Manel Casalta Escuer" userId="86dde580-1b44-4d96-9283-fdcab563c50d" providerId="ADAL" clId="{69AE4CC9-9525-47E2-9D42-F4F0861C3BF2}" dt="2025-11-26T17:51:46.743" v="760" actId="478"/>
          <ac:spMkLst>
            <pc:docMk/>
            <pc:sldMk cId="1191000025" sldId="2147377132"/>
            <ac:spMk id="5" creationId="{4E5CB798-D19E-29BC-4283-B5A042C720C0}"/>
          </ac:spMkLst>
        </pc:spChg>
        <pc:spChg chg="add del mod">
          <ac:chgData name="Joan Manel Casalta Escuer" userId="86dde580-1b44-4d96-9283-fdcab563c50d" providerId="ADAL" clId="{69AE4CC9-9525-47E2-9D42-F4F0861C3BF2}" dt="2025-11-26T17:51:42.074" v="758" actId="478"/>
          <ac:spMkLst>
            <pc:docMk/>
            <pc:sldMk cId="1191000025" sldId="2147377132"/>
            <ac:spMk id="6" creationId="{C2885EEC-48A2-60B1-EC6C-D59D24B2A6BC}"/>
          </ac:spMkLst>
        </pc:spChg>
        <pc:spChg chg="add mod">
          <ac:chgData name="Joan Manel Casalta Escuer" userId="86dde580-1b44-4d96-9283-fdcab563c50d" providerId="ADAL" clId="{69AE4CC9-9525-47E2-9D42-F4F0861C3BF2}" dt="2025-11-26T17:52:04.087" v="781" actId="20577"/>
          <ac:spMkLst>
            <pc:docMk/>
            <pc:sldMk cId="1191000025" sldId="2147377132"/>
            <ac:spMk id="7" creationId="{9D8EFB74-F3D8-70A6-45EF-0015F022227E}"/>
          </ac:spMkLst>
        </pc:spChg>
        <pc:spChg chg="add mod">
          <ac:chgData name="Joan Manel Casalta Escuer" userId="86dde580-1b44-4d96-9283-fdcab563c50d" providerId="ADAL" clId="{69AE4CC9-9525-47E2-9D42-F4F0861C3BF2}" dt="2025-11-26T18:41:43.712" v="1792" actId="1076"/>
          <ac:spMkLst>
            <pc:docMk/>
            <pc:sldMk cId="1191000025" sldId="2147377132"/>
            <ac:spMk id="11" creationId="{530A2F89-4802-53F2-F81E-003C275EC29B}"/>
          </ac:spMkLst>
        </pc:spChg>
        <pc:spChg chg="add del mod">
          <ac:chgData name="Joan Manel Casalta Escuer" userId="86dde580-1b44-4d96-9283-fdcab563c50d" providerId="ADAL" clId="{69AE4CC9-9525-47E2-9D42-F4F0861C3BF2}" dt="2025-11-26T18:30:27.537" v="1427" actId="478"/>
          <ac:spMkLst>
            <pc:docMk/>
            <pc:sldMk cId="1191000025" sldId="2147377132"/>
            <ac:spMk id="12" creationId="{04B23468-32E9-F55A-71B4-F8999EB1E0B3}"/>
          </ac:spMkLst>
        </pc:spChg>
        <pc:spChg chg="del">
          <ac:chgData name="Joan Manel Casalta Escuer" userId="86dde580-1b44-4d96-9283-fdcab563c50d" providerId="ADAL" clId="{69AE4CC9-9525-47E2-9D42-F4F0861C3BF2}" dt="2025-11-26T17:51:40.321" v="757" actId="478"/>
          <ac:spMkLst>
            <pc:docMk/>
            <pc:sldMk cId="1191000025" sldId="2147377132"/>
            <ac:spMk id="16" creationId="{EE287529-8557-4E2D-ACEC-2D036F24B931}"/>
          </ac:spMkLst>
        </pc:spChg>
        <pc:spChg chg="del">
          <ac:chgData name="Joan Manel Casalta Escuer" userId="86dde580-1b44-4d96-9283-fdcab563c50d" providerId="ADAL" clId="{69AE4CC9-9525-47E2-9D42-F4F0861C3BF2}" dt="2025-11-26T17:51:43.892" v="759" actId="478"/>
          <ac:spMkLst>
            <pc:docMk/>
            <pc:sldMk cId="1191000025" sldId="2147377132"/>
            <ac:spMk id="17" creationId="{BA700FD9-A72C-9D86-6B62-5A5B2B206E51}"/>
          </ac:spMkLst>
        </pc:spChg>
        <pc:picChg chg="del">
          <ac:chgData name="Joan Manel Casalta Escuer" userId="86dde580-1b44-4d96-9283-fdcab563c50d" providerId="ADAL" clId="{69AE4CC9-9525-47E2-9D42-F4F0861C3BF2}" dt="2025-11-26T07:40:10.279" v="8" actId="478"/>
          <ac:picMkLst>
            <pc:docMk/>
            <pc:sldMk cId="1191000025" sldId="2147377132"/>
            <ac:picMk id="4" creationId="{F2F4DD0E-E33A-0413-C8B9-40C5B3AD2897}"/>
          </ac:picMkLst>
        </pc:picChg>
        <pc:picChg chg="mod">
          <ac:chgData name="Joan Manel Casalta Escuer" userId="86dde580-1b44-4d96-9283-fdcab563c50d" providerId="ADAL" clId="{69AE4CC9-9525-47E2-9D42-F4F0861C3BF2}" dt="2025-11-26T18:31:59.780" v="1429" actId="1076"/>
          <ac:picMkLst>
            <pc:docMk/>
            <pc:sldMk cId="1191000025" sldId="2147377132"/>
            <ac:picMk id="8" creationId="{02873FB6-7D12-1C6E-C711-9D6C2B1CD039}"/>
          </ac:picMkLst>
        </pc:picChg>
        <pc:picChg chg="add mod">
          <ac:chgData name="Joan Manel Casalta Escuer" userId="86dde580-1b44-4d96-9283-fdcab563c50d" providerId="ADAL" clId="{69AE4CC9-9525-47E2-9D42-F4F0861C3BF2}" dt="2025-11-26T17:51:47.719" v="761"/>
          <ac:picMkLst>
            <pc:docMk/>
            <pc:sldMk cId="1191000025" sldId="2147377132"/>
            <ac:picMk id="9" creationId="{C3C5345D-2E7B-9C74-3571-1A20838A3B02}"/>
          </ac:picMkLst>
        </pc:picChg>
        <pc:picChg chg="mod">
          <ac:chgData name="Joan Manel Casalta Escuer" userId="86dde580-1b44-4d96-9283-fdcab563c50d" providerId="ADAL" clId="{69AE4CC9-9525-47E2-9D42-F4F0861C3BF2}" dt="2025-11-26T18:31:55.975" v="1428" actId="1076"/>
          <ac:picMkLst>
            <pc:docMk/>
            <pc:sldMk cId="1191000025" sldId="2147377132"/>
            <ac:picMk id="10" creationId="{54E4590D-9CC3-B81F-6D33-4433C5C9850A}"/>
          </ac:picMkLst>
        </pc:picChg>
        <pc:picChg chg="del mod">
          <ac:chgData name="Joan Manel Casalta Escuer" userId="86dde580-1b44-4d96-9283-fdcab563c50d" providerId="ADAL" clId="{69AE4CC9-9525-47E2-9D42-F4F0861C3BF2}" dt="2025-11-26T17:52:08.413" v="782" actId="478"/>
          <ac:picMkLst>
            <pc:docMk/>
            <pc:sldMk cId="1191000025" sldId="2147377132"/>
            <ac:picMk id="1026" creationId="{EA40CFFF-C72A-8EB7-E877-319326B1F81A}"/>
          </ac:picMkLst>
        </pc:picChg>
      </pc:sldChg>
      <pc:sldChg chg="del">
        <pc:chgData name="Joan Manel Casalta Escuer" userId="86dde580-1b44-4d96-9283-fdcab563c50d" providerId="ADAL" clId="{69AE4CC9-9525-47E2-9D42-F4F0861C3BF2}" dt="2025-11-26T07:39:49.975" v="2" actId="47"/>
        <pc:sldMkLst>
          <pc:docMk/>
          <pc:sldMk cId="3657881419" sldId="2147377133"/>
        </pc:sldMkLst>
      </pc:sldChg>
      <pc:sldChg chg="del">
        <pc:chgData name="Joan Manel Casalta Escuer" userId="86dde580-1b44-4d96-9283-fdcab563c50d" providerId="ADAL" clId="{69AE4CC9-9525-47E2-9D42-F4F0861C3BF2}" dt="2025-11-26T07:39:49.200" v="1" actId="47"/>
        <pc:sldMkLst>
          <pc:docMk/>
          <pc:sldMk cId="3418001060" sldId="2147377134"/>
        </pc:sldMkLst>
      </pc:sldChg>
      <pc:sldChg chg="del">
        <pc:chgData name="Joan Manel Casalta Escuer" userId="86dde580-1b44-4d96-9283-fdcab563c50d" providerId="ADAL" clId="{69AE4CC9-9525-47E2-9D42-F4F0861C3BF2}" dt="2025-11-26T07:55:25.313" v="171" actId="47"/>
        <pc:sldMkLst>
          <pc:docMk/>
          <pc:sldMk cId="3330200142" sldId="2147377135"/>
        </pc:sldMkLst>
      </pc:sldChg>
      <pc:sldChg chg="addSp delSp modSp add mod">
        <pc:chgData name="Joan Manel Casalta Escuer" userId="86dde580-1b44-4d96-9283-fdcab563c50d" providerId="ADAL" clId="{69AE4CC9-9525-47E2-9D42-F4F0861C3BF2}" dt="2025-11-26T18:23:00.981" v="1255" actId="20577"/>
        <pc:sldMkLst>
          <pc:docMk/>
          <pc:sldMk cId="537857336" sldId="2147377136"/>
        </pc:sldMkLst>
        <pc:spChg chg="add mod">
          <ac:chgData name="Joan Manel Casalta Escuer" userId="86dde580-1b44-4d96-9283-fdcab563c50d" providerId="ADAL" clId="{69AE4CC9-9525-47E2-9D42-F4F0861C3BF2}" dt="2025-11-26T08:04:55.037" v="504" actId="20577"/>
          <ac:spMkLst>
            <pc:docMk/>
            <pc:sldMk cId="537857336" sldId="2147377136"/>
            <ac:spMk id="4" creationId="{A209CED0-32E9-246C-883D-DD506619E252}"/>
          </ac:spMkLst>
        </pc:spChg>
        <pc:spChg chg="add del mod">
          <ac:chgData name="Joan Manel Casalta Escuer" userId="86dde580-1b44-4d96-9283-fdcab563c50d" providerId="ADAL" clId="{69AE4CC9-9525-47E2-9D42-F4F0861C3BF2}" dt="2025-11-26T08:05:05.629" v="506" actId="478"/>
          <ac:spMkLst>
            <pc:docMk/>
            <pc:sldMk cId="537857336" sldId="2147377136"/>
            <ac:spMk id="8" creationId="{7F6D2CF3-B47A-9D6D-9200-160A2F22BD46}"/>
          </ac:spMkLst>
        </pc:spChg>
        <pc:spChg chg="del mod">
          <ac:chgData name="Joan Manel Casalta Escuer" userId="86dde580-1b44-4d96-9283-fdcab563c50d" providerId="ADAL" clId="{69AE4CC9-9525-47E2-9D42-F4F0861C3BF2}" dt="2025-11-26T08:05:00.816" v="505" actId="478"/>
          <ac:spMkLst>
            <pc:docMk/>
            <pc:sldMk cId="537857336" sldId="2147377136"/>
            <ac:spMk id="16" creationId="{158B40E0-3E8F-C593-ACD1-307EE7189EC6}"/>
          </ac:spMkLst>
        </pc:spChg>
        <pc:spChg chg="del mod">
          <ac:chgData name="Joan Manel Casalta Escuer" userId="86dde580-1b44-4d96-9283-fdcab563c50d" providerId="ADAL" clId="{69AE4CC9-9525-47E2-9D42-F4F0861C3BF2}" dt="2025-11-26T08:05:07.983" v="507" actId="478"/>
          <ac:spMkLst>
            <pc:docMk/>
            <pc:sldMk cId="537857336" sldId="2147377136"/>
            <ac:spMk id="17" creationId="{256EA4A1-4395-65A0-8242-E180A17007C5}"/>
          </ac:spMkLst>
        </pc:spChg>
        <pc:spChg chg="mod">
          <ac:chgData name="Joan Manel Casalta Escuer" userId="86dde580-1b44-4d96-9283-fdcab563c50d" providerId="ADAL" clId="{69AE4CC9-9525-47E2-9D42-F4F0861C3BF2}" dt="2025-11-26T18:23:00.981" v="1255" actId="20577"/>
          <ac:spMkLst>
            <pc:docMk/>
            <pc:sldMk cId="537857336" sldId="2147377136"/>
            <ac:spMk id="18" creationId="{87431DD4-1E59-E577-4C59-883DF9B6329E}"/>
          </ac:spMkLst>
        </pc:spChg>
        <pc:picChg chg="add mod">
          <ac:chgData name="Joan Manel Casalta Escuer" userId="86dde580-1b44-4d96-9283-fdcab563c50d" providerId="ADAL" clId="{69AE4CC9-9525-47E2-9D42-F4F0861C3BF2}" dt="2025-11-26T08:05:45.419" v="516" actId="1076"/>
          <ac:picMkLst>
            <pc:docMk/>
            <pc:sldMk cId="537857336" sldId="2147377136"/>
            <ac:picMk id="2" creationId="{A912E5FD-4DA8-2456-6142-E08303D9BC86}"/>
          </ac:picMkLst>
        </pc:picChg>
        <pc:picChg chg="del">
          <ac:chgData name="Joan Manel Casalta Escuer" userId="86dde580-1b44-4d96-9283-fdcab563c50d" providerId="ADAL" clId="{69AE4CC9-9525-47E2-9D42-F4F0861C3BF2}" dt="2025-11-26T07:44:49.704" v="64" actId="478"/>
          <ac:picMkLst>
            <pc:docMk/>
            <pc:sldMk cId="537857336" sldId="2147377136"/>
            <ac:picMk id="3" creationId="{A7ED4AA2-CC15-75E4-BCF4-9864852F4A4C}"/>
          </ac:picMkLst>
        </pc:picChg>
        <pc:picChg chg="add mod">
          <ac:chgData name="Joan Manel Casalta Escuer" userId="86dde580-1b44-4d96-9283-fdcab563c50d" providerId="ADAL" clId="{69AE4CC9-9525-47E2-9D42-F4F0861C3BF2}" dt="2025-11-26T08:04:32.034" v="462"/>
          <ac:picMkLst>
            <pc:docMk/>
            <pc:sldMk cId="537857336" sldId="2147377136"/>
            <ac:picMk id="5" creationId="{CBF1E159-E636-E004-2F89-798B8F76797E}"/>
          </ac:picMkLst>
        </pc:picChg>
        <pc:picChg chg="del mod">
          <ac:chgData name="Joan Manel Casalta Escuer" userId="86dde580-1b44-4d96-9283-fdcab563c50d" providerId="ADAL" clId="{69AE4CC9-9525-47E2-9D42-F4F0861C3BF2}" dt="2025-11-26T07:55:02.783" v="170" actId="478"/>
          <ac:picMkLst>
            <pc:docMk/>
            <pc:sldMk cId="537857336" sldId="2147377136"/>
            <ac:picMk id="6" creationId="{BC1557A1-F715-4875-FD61-B05548325D88}"/>
          </ac:picMkLst>
        </pc:picChg>
        <pc:picChg chg="add mod ord">
          <ac:chgData name="Joan Manel Casalta Escuer" userId="86dde580-1b44-4d96-9283-fdcab563c50d" providerId="ADAL" clId="{69AE4CC9-9525-47E2-9D42-F4F0861C3BF2}" dt="2025-11-26T08:05:42.215" v="515" actId="14100"/>
          <ac:picMkLst>
            <pc:docMk/>
            <pc:sldMk cId="537857336" sldId="2147377136"/>
            <ac:picMk id="9" creationId="{2A7EE6FA-2A47-8E5B-0E53-9EF68C716615}"/>
          </ac:picMkLst>
        </pc:picChg>
      </pc:sldChg>
      <pc:sldChg chg="del">
        <pc:chgData name="Joan Manel Casalta Escuer" userId="86dde580-1b44-4d96-9283-fdcab563c50d" providerId="ADAL" clId="{69AE4CC9-9525-47E2-9D42-F4F0861C3BF2}" dt="2025-11-26T07:40:03.555" v="6" actId="47"/>
        <pc:sldMkLst>
          <pc:docMk/>
          <pc:sldMk cId="2584488970" sldId="2147377136"/>
        </pc:sldMkLst>
      </pc:sldChg>
      <pc:sldChg chg="add del">
        <pc:chgData name="Joan Manel Casalta Escuer" userId="86dde580-1b44-4d96-9283-fdcab563c50d" providerId="ADAL" clId="{69AE4CC9-9525-47E2-9D42-F4F0861C3BF2}" dt="2025-11-26T08:25:20.499" v="729" actId="47"/>
        <pc:sldMkLst>
          <pc:docMk/>
          <pc:sldMk cId="2729136243" sldId="2147377137"/>
        </pc:sldMkLst>
      </pc:sldChg>
      <pc:sldChg chg="del">
        <pc:chgData name="Joan Manel Casalta Escuer" userId="86dde580-1b44-4d96-9283-fdcab563c50d" providerId="ADAL" clId="{69AE4CC9-9525-47E2-9D42-F4F0861C3BF2}" dt="2025-11-26T07:40:01.789" v="5" actId="47"/>
        <pc:sldMkLst>
          <pc:docMk/>
          <pc:sldMk cId="3154139158" sldId="2147377137"/>
        </pc:sldMkLst>
      </pc:sldChg>
      <pc:sldMasterChg chg="delSldLayout modSldLayout">
        <pc:chgData name="Joan Manel Casalta Escuer" userId="86dde580-1b44-4d96-9283-fdcab563c50d" providerId="ADAL" clId="{69AE4CC9-9525-47E2-9D42-F4F0861C3BF2}" dt="2025-11-26T08:26:14.763" v="753" actId="20577"/>
        <pc:sldMasterMkLst>
          <pc:docMk/>
          <pc:sldMasterMk cId="3491346188" sldId="2147483985"/>
        </pc:sldMasterMkLst>
        <pc:sldLayoutChg chg="del">
          <pc:chgData name="Joan Manel Casalta Escuer" userId="86dde580-1b44-4d96-9283-fdcab563c50d" providerId="ADAL" clId="{69AE4CC9-9525-47E2-9D42-F4F0861C3BF2}" dt="2025-11-26T07:55:30.888" v="173" actId="47"/>
          <pc:sldLayoutMkLst>
            <pc:docMk/>
            <pc:sldMasterMk cId="3491346188" sldId="2147483985"/>
            <pc:sldLayoutMk cId="2774273767" sldId="2147484016"/>
          </pc:sldLayoutMkLst>
        </pc:sldLayoutChg>
        <pc:sldLayoutChg chg="modSp mod">
          <pc:chgData name="Joan Manel Casalta Escuer" userId="86dde580-1b44-4d96-9283-fdcab563c50d" providerId="ADAL" clId="{69AE4CC9-9525-47E2-9D42-F4F0861C3BF2}" dt="2025-11-26T08:26:14.763" v="753" actId="20577"/>
          <pc:sldLayoutMkLst>
            <pc:docMk/>
            <pc:sldMasterMk cId="3491346188" sldId="2147483985"/>
            <pc:sldLayoutMk cId="3223610772" sldId="2147484017"/>
          </pc:sldLayoutMkLst>
          <pc:spChg chg="mod">
            <ac:chgData name="Joan Manel Casalta Escuer" userId="86dde580-1b44-4d96-9283-fdcab563c50d" providerId="ADAL" clId="{69AE4CC9-9525-47E2-9D42-F4F0861C3BF2}" dt="2025-11-26T08:26:14.763" v="753" actId="20577"/>
            <ac:spMkLst>
              <pc:docMk/>
              <pc:sldMasterMk cId="3491346188" sldId="2147483985"/>
              <pc:sldLayoutMk cId="3223610772" sldId="2147484017"/>
              <ac:spMk id="2" creationId="{15E2AD9D-E6D6-3FA2-0DDE-2E2FE339FBB5}"/>
            </ac:spMkLst>
          </pc:spChg>
        </pc:sldLayoutChg>
        <pc:sldLayoutChg chg="del">
          <pc:chgData name="Joan Manel Casalta Escuer" userId="86dde580-1b44-4d96-9283-fdcab563c50d" providerId="ADAL" clId="{69AE4CC9-9525-47E2-9D42-F4F0861C3BF2}" dt="2025-11-26T07:55:30.888" v="173" actId="47"/>
          <pc:sldLayoutMkLst>
            <pc:docMk/>
            <pc:sldMasterMk cId="3491346188" sldId="2147483985"/>
            <pc:sldLayoutMk cId="253744298" sldId="214748403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ADBC8627-A07E-48BA-857D-8806FD891799}" type="datetimeFigureOut">
              <a:rPr lang="es-ES" smtClean="0"/>
              <a:pPr/>
              <a:t>03/12/2025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FB1AFB41-B13F-41FE-9714-DE77314CB3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1452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910E9FFB-943E-4B79-AB8F-A271D2171309}" type="datetimeFigureOut">
              <a:rPr lang="es-ES" smtClean="0"/>
              <a:pPr/>
              <a:t>03/12/2025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43FA9E7E-FCC1-4882-9C12-CAEB2C98C80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1324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7AAA6-14D0-4C14-9DAA-22BF937F3D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38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FA9E7E-FCC1-4882-9C12-CAEB2C98C80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143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35B3D7-E15A-43B5-BC6C-8D2B1FE1BD4A}" type="slidenum">
              <a:rPr lang="es-ES" altLang="es-ES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s-ES" altLang="es-E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263" y="765175"/>
            <a:ext cx="6651625" cy="37417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735021"/>
            <a:ext cx="4953000" cy="44301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15">
            <a:extLst>
              <a:ext uri="{FF2B5EF4-FFF2-40B4-BE49-F238E27FC236}">
                <a16:creationId xmlns:a16="http://schemas.microsoft.com/office/drawing/2014/main" id="{09683249-4D34-3FA0-A834-067EBBED9F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2 Marcador de contenido">
            <a:extLst>
              <a:ext uri="{FF2B5EF4-FFF2-40B4-BE49-F238E27FC236}">
                <a16:creationId xmlns:a16="http://schemas.microsoft.com/office/drawing/2014/main" id="{E2168877-75AF-ADD4-55F7-13247F3A2ED0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302267" y="4439318"/>
            <a:ext cx="9382507" cy="18762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None/>
              <a:defRPr lang="es-ES" altLang="es-ES" sz="4800" b="0" i="0" kern="1200" spc="-10" baseline="0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 charset="0"/>
              </a:defRPr>
            </a:lvl1pPr>
            <a:lvl2pPr marL="1066773" indent="-457189">
              <a:buClr>
                <a:schemeClr val="bg1"/>
              </a:buClr>
              <a:buFont typeface="Courier New" panose="02070309020205020404" pitchFamily="49" charset="0"/>
              <a:buChar char="o"/>
              <a:defRPr lang="es-ES" altLang="es-ES" sz="1900" b="0" kern="1200" baseline="0" dirty="0" smtClean="0">
                <a:solidFill>
                  <a:schemeClr val="bg1"/>
                </a:solidFill>
                <a:latin typeface="Telefonica ExtraLight"/>
                <a:ea typeface="MS PGothic" pitchFamily="34" charset="-128"/>
                <a:cs typeface="Telefonica ExtraLight"/>
                <a:sym typeface="Gill Sans" charset="0"/>
              </a:defRPr>
            </a:lvl2pPr>
            <a:lvl3pPr marL="1676358" indent="-457189">
              <a:buClr>
                <a:schemeClr val="bg1"/>
              </a:buClr>
              <a:buFont typeface="Wingdings" panose="05000000000000000000" pitchFamily="2" charset="2"/>
              <a:buChar char="§"/>
              <a:defRPr lang="es-ES" altLang="es-ES" sz="1900" b="0" kern="1200" baseline="0" dirty="0" smtClean="0">
                <a:solidFill>
                  <a:schemeClr val="bg1"/>
                </a:solidFill>
                <a:latin typeface="Telefonica ExtraLight"/>
                <a:ea typeface="MS PGothic" pitchFamily="34" charset="-128"/>
                <a:cs typeface="Telefonica ExtraLight"/>
                <a:sym typeface="Gill Sans" charset="0"/>
              </a:defRPr>
            </a:lvl3pPr>
            <a:lvl4pPr>
              <a:buClr>
                <a:schemeClr val="bg1"/>
              </a:buClr>
              <a:defRPr lang="es-ES" altLang="es-ES" sz="1900" b="0" kern="1200" baseline="0" dirty="0" smtClean="0">
                <a:solidFill>
                  <a:schemeClr val="bg1"/>
                </a:solidFill>
                <a:latin typeface="Telefonica ExtraLight"/>
                <a:ea typeface="MS PGothic" pitchFamily="34" charset="-128"/>
                <a:cs typeface="Telefonica ExtraLight"/>
                <a:sym typeface="Gill Sans" charset="0"/>
              </a:defRPr>
            </a:lvl4pPr>
            <a:lvl5pPr>
              <a:buClr>
                <a:schemeClr val="tx2"/>
              </a:buClr>
              <a:defRPr sz="27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</a:t>
            </a:r>
          </a:p>
        </p:txBody>
      </p:sp>
      <p:sp>
        <p:nvSpPr>
          <p:cNvPr id="14" name="2 Marcador de contenido">
            <a:extLst>
              <a:ext uri="{FF2B5EF4-FFF2-40B4-BE49-F238E27FC236}">
                <a16:creationId xmlns:a16="http://schemas.microsoft.com/office/drawing/2014/main" id="{77BF2BD8-D306-D23C-7AD4-354A46A7A8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02267" y="4009104"/>
            <a:ext cx="9346767" cy="4302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Clr>
                <a:schemeClr val="bg1"/>
              </a:buClr>
              <a:buSzPct val="100000"/>
              <a:buFont typeface="Arial" panose="020B0604020202020204" pitchFamily="34" charset="0"/>
              <a:buNone/>
              <a:defRPr lang="es-ES" altLang="es-ES" sz="1600" b="0" i="1" kern="1200" spc="-10" baseline="0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 charset="0"/>
              </a:defRPr>
            </a:lvl1pPr>
            <a:lvl2pPr marL="1066773" indent="-457189">
              <a:buClr>
                <a:schemeClr val="bg1"/>
              </a:buClr>
              <a:buFont typeface="Courier New" panose="02070309020205020404" pitchFamily="49" charset="0"/>
              <a:buChar char="o"/>
              <a:defRPr lang="es-ES" altLang="es-ES" sz="1900" b="0" kern="1200" baseline="0" dirty="0" smtClean="0">
                <a:solidFill>
                  <a:schemeClr val="bg1"/>
                </a:solidFill>
                <a:latin typeface="Telefonica ExtraLight"/>
                <a:ea typeface="MS PGothic" pitchFamily="34" charset="-128"/>
                <a:cs typeface="Telefonica ExtraLight"/>
                <a:sym typeface="Gill Sans" charset="0"/>
              </a:defRPr>
            </a:lvl2pPr>
            <a:lvl3pPr marL="1676358" indent="-457189">
              <a:buClr>
                <a:schemeClr val="bg1"/>
              </a:buClr>
              <a:buFont typeface="Wingdings" panose="05000000000000000000" pitchFamily="2" charset="2"/>
              <a:buChar char="§"/>
              <a:defRPr lang="es-ES" altLang="es-ES" sz="1900" b="0" kern="1200" baseline="0" dirty="0" smtClean="0">
                <a:solidFill>
                  <a:schemeClr val="bg1"/>
                </a:solidFill>
                <a:latin typeface="Telefonica ExtraLight"/>
                <a:ea typeface="MS PGothic" pitchFamily="34" charset="-128"/>
                <a:cs typeface="Telefonica ExtraLight"/>
                <a:sym typeface="Gill Sans" charset="0"/>
              </a:defRPr>
            </a:lvl3pPr>
            <a:lvl4pPr>
              <a:buClr>
                <a:schemeClr val="bg1"/>
              </a:buClr>
              <a:defRPr lang="es-ES" altLang="es-ES" sz="1900" b="0" kern="1200" baseline="0" dirty="0" smtClean="0">
                <a:solidFill>
                  <a:schemeClr val="bg1"/>
                </a:solidFill>
                <a:latin typeface="Telefonica ExtraLight"/>
                <a:ea typeface="MS PGothic" pitchFamily="34" charset="-128"/>
                <a:cs typeface="Telefonica ExtraLight"/>
                <a:sym typeface="Gill Sans" charset="0"/>
              </a:defRPr>
            </a:lvl4pPr>
            <a:lvl5pPr>
              <a:buClr>
                <a:schemeClr val="tx2"/>
              </a:buClr>
              <a:defRPr sz="27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15" name="Imagen 9">
            <a:extLst>
              <a:ext uri="{FF2B5EF4-FFF2-40B4-BE49-F238E27FC236}">
                <a16:creationId xmlns:a16="http://schemas.microsoft.com/office/drawing/2014/main" id="{9DB91333-3830-6F41-15C1-BA2D98A5E0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071" y="568125"/>
            <a:ext cx="216375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13">
            <a:extLst>
              <a:ext uri="{FF2B5EF4-FFF2-40B4-BE49-F238E27FC236}">
                <a16:creationId xmlns:a16="http://schemas.microsoft.com/office/drawing/2014/main" id="{AD259C63-C7C8-4CD0-9C03-7BECEF6070A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01440" y="1736511"/>
            <a:ext cx="11456263" cy="4349657"/>
          </a:xfrm>
          <a:prstGeom prst="rect">
            <a:avLst/>
          </a:prstGeom>
        </p:spPr>
        <p:txBody>
          <a:bodyPr/>
          <a:lstStyle>
            <a:lvl1pPr marL="14288" indent="-14288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es-ES" sz="1600" b="0" i="0" kern="1200" baseline="0" dirty="0" smtClean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s-ES" sz="1600" b="0" i="0" kern="1200" baseline="0" dirty="0" smtClean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lang="es-ES" sz="1600" b="0" i="0" kern="1200" baseline="0" dirty="0" smtClean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 lang="es-ES" sz="1600" b="0" i="0" kern="1200" baseline="0" dirty="0" smtClean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 lang="es-ES_tradnl" sz="1600" b="0" i="0" kern="1200" baseline="0" dirty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5pPr>
          </a:lstStyle>
          <a:p>
            <a:pPr lvl="0"/>
            <a:r>
              <a:rPr lang="es-ES"/>
              <a:t>Haga clic para insertar texto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C5C0A00A-FCEC-CAF3-985F-FFC503693A7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84071" y="276882"/>
            <a:ext cx="11423858" cy="4173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0" baseline="0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insertar título</a:t>
            </a: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DB81F892-7D8B-A4B3-BAD1-E7873E816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70" y="810332"/>
            <a:ext cx="11414173" cy="43180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2400" b="0" i="0" baseline="0">
                <a:solidFill>
                  <a:schemeClr val="bg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</a:lstStyle>
          <a:p>
            <a:r>
              <a:rPr lang="es-ES" altLang="es-ES"/>
              <a:t>Haga clic para insertar subtítulo</a:t>
            </a:r>
          </a:p>
        </p:txBody>
      </p:sp>
    </p:spTree>
    <p:extLst>
      <p:ext uri="{BB962C8B-B14F-4D97-AF65-F5344CB8AC3E}">
        <p14:creationId xmlns:p14="http://schemas.microsoft.com/office/powerpoint/2010/main" val="114566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13">
            <a:extLst>
              <a:ext uri="{FF2B5EF4-FFF2-40B4-BE49-F238E27FC236}">
                <a16:creationId xmlns:a16="http://schemas.microsoft.com/office/drawing/2014/main" id="{FF7E6E2A-22FF-42C0-B667-B5F2E918E76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56469" y="510363"/>
            <a:ext cx="11501233" cy="5474512"/>
          </a:xfrm>
          <a:prstGeom prst="rect">
            <a:avLst/>
          </a:prstGeom>
        </p:spPr>
        <p:txBody>
          <a:bodyPr anchor="ctr"/>
          <a:lstStyle>
            <a:lvl1pPr marL="14288" indent="-14288" algn="ctr">
              <a:spcAft>
                <a:spcPts val="1800"/>
              </a:spcAft>
              <a:buNone/>
              <a:tabLst/>
              <a:defRPr lang="es-ES" sz="4800" b="0" i="1" kern="1200" baseline="0" dirty="0" smtClean="0">
                <a:solidFill>
                  <a:schemeClr val="accent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spcAft>
                <a:spcPts val="1800"/>
              </a:spcAft>
              <a:buFont typeface="Arial" panose="020B0604020202020204" pitchFamily="34" charset="0"/>
              <a:buChar char="•"/>
              <a:defRPr lang="es-ES" sz="1600" b="0" i="0" kern="1200" dirty="0" smtClean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Aft>
                <a:spcPts val="1800"/>
              </a:spcAft>
              <a:buFont typeface="Courier New" panose="02070309020205020404" pitchFamily="49" charset="0"/>
              <a:buChar char="o"/>
              <a:defRPr lang="es-ES" sz="1600" b="0" i="0" kern="1200" dirty="0" smtClean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Aft>
                <a:spcPts val="1800"/>
              </a:spcAft>
              <a:defRPr lang="es-ES" sz="1600" b="0" i="0" kern="1200" dirty="0" smtClean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Aft>
                <a:spcPts val="1800"/>
              </a:spcAft>
              <a:defRPr lang="es-ES_tradnl" sz="1600" b="0" i="0" kern="1200" dirty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/>
              <a:t>Haga clic para insertar un texto destacado o cita.</a:t>
            </a:r>
          </a:p>
        </p:txBody>
      </p:sp>
    </p:spTree>
    <p:extLst>
      <p:ext uri="{BB962C8B-B14F-4D97-AF65-F5344CB8AC3E}">
        <p14:creationId xmlns:p14="http://schemas.microsoft.com/office/powerpoint/2010/main" val="782731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DF4F817-497A-4570-B424-D4EBCD2A1C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938" y="2381694"/>
            <a:ext cx="3630169" cy="36031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adipiscinelit</a:t>
            </a:r>
            <a:r>
              <a:rPr lang="es-ES"/>
              <a:t>, sed do </a:t>
            </a:r>
            <a:r>
              <a:rPr lang="es-ES" err="1"/>
              <a:t>eiusmod</a:t>
            </a:r>
            <a:r>
              <a:rPr lang="es-ES"/>
              <a:t> </a:t>
            </a:r>
            <a:r>
              <a:rPr lang="es-ES" err="1"/>
              <a:t>tempor</a:t>
            </a:r>
            <a:r>
              <a:rPr lang="es-ES"/>
              <a:t> </a:t>
            </a:r>
            <a:r>
              <a:rPr lang="es-ES" err="1"/>
              <a:t>incididunt</a:t>
            </a:r>
            <a:r>
              <a:rPr lang="es-ES"/>
              <a:t> ut labore et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</a:t>
            </a:r>
            <a:r>
              <a:rPr lang="es-ES"/>
              <a:t>. Ut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exercitation</a:t>
            </a:r>
            <a:r>
              <a:rPr lang="es-ES"/>
              <a:t> </a:t>
            </a:r>
            <a:r>
              <a:rPr lang="es-ES" err="1"/>
              <a:t>ullamco</a:t>
            </a:r>
            <a:r>
              <a:rPr lang="es-ES"/>
              <a:t> </a:t>
            </a:r>
            <a:r>
              <a:rPr lang="es-ES" err="1"/>
              <a:t>laboris</a:t>
            </a:r>
            <a:r>
              <a:rPr lang="es-ES"/>
              <a:t> </a:t>
            </a:r>
            <a:r>
              <a:rPr lang="es-ES" err="1"/>
              <a:t>nisi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</a:t>
            </a:r>
          </a:p>
          <a:p>
            <a:pPr lvl="0"/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</a:t>
            </a:r>
            <a:r>
              <a:rPr lang="es-ES"/>
              <a:t> </a:t>
            </a:r>
            <a:r>
              <a:rPr lang="es-ES" err="1"/>
              <a:t>irure</a:t>
            </a:r>
            <a:r>
              <a:rPr lang="es-ES"/>
              <a:t> dolor in </a:t>
            </a:r>
            <a:r>
              <a:rPr lang="es-ES" err="1"/>
              <a:t>reprehenderit</a:t>
            </a:r>
            <a:r>
              <a:rPr lang="es-ES"/>
              <a:t> in </a:t>
            </a:r>
            <a:r>
              <a:rPr lang="es-ES" err="1"/>
              <a:t>voluptate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cillum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pariatur</a:t>
            </a:r>
            <a:r>
              <a:rPr lang="es-ES"/>
              <a:t>. </a:t>
            </a:r>
          </a:p>
        </p:txBody>
      </p:sp>
      <p:sp>
        <p:nvSpPr>
          <p:cNvPr id="7" name="Marcador de texto 5">
            <a:extLst>
              <a:ext uri="{FF2B5EF4-FFF2-40B4-BE49-F238E27FC236}">
                <a16:creationId xmlns:a16="http://schemas.microsoft.com/office/drawing/2014/main" id="{C3C46623-CA75-4F20-8DE4-CDF0B42BC6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938" y="1898235"/>
            <a:ext cx="3630169" cy="3159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Insertar título aquí</a:t>
            </a:r>
          </a:p>
        </p:txBody>
      </p:sp>
      <p:sp>
        <p:nvSpPr>
          <p:cNvPr id="16" name="Marcador de texto 5">
            <a:extLst>
              <a:ext uri="{FF2B5EF4-FFF2-40B4-BE49-F238E27FC236}">
                <a16:creationId xmlns:a16="http://schemas.microsoft.com/office/drawing/2014/main" id="{E0151B16-64D6-4707-AF28-98BD0A8AD5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2603" y="2381694"/>
            <a:ext cx="3630169" cy="36031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adipiscinelit</a:t>
            </a:r>
            <a:r>
              <a:rPr lang="es-ES"/>
              <a:t>, sed do </a:t>
            </a:r>
            <a:r>
              <a:rPr lang="es-ES" err="1"/>
              <a:t>eiusmod</a:t>
            </a:r>
            <a:r>
              <a:rPr lang="es-ES"/>
              <a:t> </a:t>
            </a:r>
            <a:r>
              <a:rPr lang="es-ES" err="1"/>
              <a:t>tempor</a:t>
            </a:r>
            <a:r>
              <a:rPr lang="es-ES"/>
              <a:t> </a:t>
            </a:r>
            <a:r>
              <a:rPr lang="es-ES" err="1"/>
              <a:t>incididunt</a:t>
            </a:r>
            <a:r>
              <a:rPr lang="es-ES"/>
              <a:t> ut labore et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</a:t>
            </a:r>
            <a:r>
              <a:rPr lang="es-ES"/>
              <a:t>. Ut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exercitation</a:t>
            </a:r>
            <a:r>
              <a:rPr lang="es-ES"/>
              <a:t> </a:t>
            </a:r>
            <a:r>
              <a:rPr lang="es-ES" err="1"/>
              <a:t>ullamco</a:t>
            </a:r>
            <a:r>
              <a:rPr lang="es-ES"/>
              <a:t> </a:t>
            </a:r>
            <a:r>
              <a:rPr lang="es-ES" err="1"/>
              <a:t>laboris</a:t>
            </a:r>
            <a:r>
              <a:rPr lang="es-ES"/>
              <a:t> </a:t>
            </a:r>
            <a:r>
              <a:rPr lang="es-ES" err="1"/>
              <a:t>nisi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</a:t>
            </a:r>
          </a:p>
          <a:p>
            <a:pPr lvl="0"/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</a:t>
            </a:r>
            <a:r>
              <a:rPr lang="es-ES"/>
              <a:t> </a:t>
            </a:r>
            <a:r>
              <a:rPr lang="es-ES" err="1"/>
              <a:t>irure</a:t>
            </a:r>
            <a:r>
              <a:rPr lang="es-ES"/>
              <a:t> dolor in </a:t>
            </a:r>
            <a:r>
              <a:rPr lang="es-ES" err="1"/>
              <a:t>reprehenderit</a:t>
            </a:r>
            <a:r>
              <a:rPr lang="es-ES"/>
              <a:t> in </a:t>
            </a:r>
            <a:r>
              <a:rPr lang="es-ES" err="1"/>
              <a:t>voluptate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cillum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pariatur</a:t>
            </a:r>
            <a:r>
              <a:rPr lang="es-ES"/>
              <a:t>. </a:t>
            </a:r>
          </a:p>
        </p:txBody>
      </p:sp>
      <p:sp>
        <p:nvSpPr>
          <p:cNvPr id="17" name="Marcador de texto 5">
            <a:extLst>
              <a:ext uri="{FF2B5EF4-FFF2-40B4-BE49-F238E27FC236}">
                <a16:creationId xmlns:a16="http://schemas.microsoft.com/office/drawing/2014/main" id="{41A562E9-8A8C-4B06-937B-F3792FF095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82603" y="1898235"/>
            <a:ext cx="3630169" cy="3159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Insertar título aquí</a:t>
            </a:r>
          </a:p>
        </p:txBody>
      </p:sp>
      <p:sp>
        <p:nvSpPr>
          <p:cNvPr id="18" name="Marcador de texto 5">
            <a:extLst>
              <a:ext uri="{FF2B5EF4-FFF2-40B4-BE49-F238E27FC236}">
                <a16:creationId xmlns:a16="http://schemas.microsoft.com/office/drawing/2014/main" id="{158AE289-4CC5-413D-BE7E-C00B1807FF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85770" y="2381694"/>
            <a:ext cx="3630169" cy="36031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adipiscinelit</a:t>
            </a:r>
            <a:r>
              <a:rPr lang="es-ES"/>
              <a:t>, sed do </a:t>
            </a:r>
            <a:r>
              <a:rPr lang="es-ES" err="1"/>
              <a:t>eiusmod</a:t>
            </a:r>
            <a:r>
              <a:rPr lang="es-ES"/>
              <a:t> </a:t>
            </a:r>
            <a:r>
              <a:rPr lang="es-ES" err="1"/>
              <a:t>tempor</a:t>
            </a:r>
            <a:r>
              <a:rPr lang="es-ES"/>
              <a:t> </a:t>
            </a:r>
            <a:r>
              <a:rPr lang="es-ES" err="1"/>
              <a:t>incididunt</a:t>
            </a:r>
            <a:r>
              <a:rPr lang="es-ES"/>
              <a:t> ut labore et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</a:t>
            </a:r>
            <a:r>
              <a:rPr lang="es-ES"/>
              <a:t>. Ut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exercitation</a:t>
            </a:r>
            <a:r>
              <a:rPr lang="es-ES"/>
              <a:t> </a:t>
            </a:r>
            <a:r>
              <a:rPr lang="es-ES" err="1"/>
              <a:t>ullamco</a:t>
            </a:r>
            <a:r>
              <a:rPr lang="es-ES"/>
              <a:t> </a:t>
            </a:r>
            <a:r>
              <a:rPr lang="es-ES" err="1"/>
              <a:t>laboris</a:t>
            </a:r>
            <a:r>
              <a:rPr lang="es-ES"/>
              <a:t> </a:t>
            </a:r>
            <a:r>
              <a:rPr lang="es-ES" err="1"/>
              <a:t>nisi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</a:t>
            </a:r>
          </a:p>
          <a:p>
            <a:pPr lvl="0"/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</a:t>
            </a:r>
            <a:r>
              <a:rPr lang="es-ES"/>
              <a:t> </a:t>
            </a:r>
            <a:r>
              <a:rPr lang="es-ES" err="1"/>
              <a:t>irure</a:t>
            </a:r>
            <a:r>
              <a:rPr lang="es-ES"/>
              <a:t> dolor in </a:t>
            </a:r>
            <a:r>
              <a:rPr lang="es-ES" err="1"/>
              <a:t>reprehenderit</a:t>
            </a:r>
            <a:r>
              <a:rPr lang="es-ES"/>
              <a:t> in </a:t>
            </a:r>
            <a:r>
              <a:rPr lang="es-ES" err="1"/>
              <a:t>voluptate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cillum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pariatur</a:t>
            </a:r>
            <a:r>
              <a:rPr lang="es-ES"/>
              <a:t>. </a:t>
            </a:r>
          </a:p>
        </p:txBody>
      </p:sp>
      <p:sp>
        <p:nvSpPr>
          <p:cNvPr id="19" name="Marcador de texto 5">
            <a:extLst>
              <a:ext uri="{FF2B5EF4-FFF2-40B4-BE49-F238E27FC236}">
                <a16:creationId xmlns:a16="http://schemas.microsoft.com/office/drawing/2014/main" id="{4640F800-25A0-4A26-B683-DE8C641828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5770" y="1898235"/>
            <a:ext cx="3630169" cy="3159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Insertar título aquí</a:t>
            </a:r>
          </a:p>
        </p:txBody>
      </p:sp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6800AE66-0CCA-1BF8-F451-B8FCA676241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84071" y="276882"/>
            <a:ext cx="11423858" cy="4173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0" baseline="0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insertar título</a:t>
            </a: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F2B14209-6E37-8865-6BE9-BE494AA4C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70" y="810332"/>
            <a:ext cx="11414173" cy="43180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2400" b="0" i="0" baseline="0">
                <a:solidFill>
                  <a:schemeClr val="bg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</a:lstStyle>
          <a:p>
            <a:r>
              <a:rPr lang="es-ES" altLang="es-ES"/>
              <a:t>Haga clic para insertar subtítulo</a:t>
            </a:r>
          </a:p>
        </p:txBody>
      </p:sp>
    </p:spTree>
    <p:extLst>
      <p:ext uri="{BB962C8B-B14F-4D97-AF65-F5344CB8AC3E}">
        <p14:creationId xmlns:p14="http://schemas.microsoft.com/office/powerpoint/2010/main" val="197536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3827E99-2216-4519-B6C5-8D5A10D8505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75100" y="0"/>
            <a:ext cx="5716899" cy="6857999"/>
          </a:xfrm>
          <a:prstGeom prst="rect">
            <a:avLst/>
          </a:prstGeom>
          <a:solidFill>
            <a:srgbClr val="F0EFEE"/>
          </a:solidFill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Arrastra </a:t>
            </a:r>
            <a:r>
              <a:rPr lang="en-US" err="1"/>
              <a:t>aquí</a:t>
            </a:r>
            <a:r>
              <a:rPr lang="en-US"/>
              <a:t> una imagen</a:t>
            </a:r>
          </a:p>
        </p:txBody>
      </p:sp>
      <p:sp>
        <p:nvSpPr>
          <p:cNvPr id="6" name="Marcador de contenido 13">
            <a:extLst>
              <a:ext uri="{FF2B5EF4-FFF2-40B4-BE49-F238E27FC236}">
                <a16:creationId xmlns:a16="http://schemas.microsoft.com/office/drawing/2014/main" id="{9D567CC2-05BB-4269-A9A5-329588FB68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01441" y="1736511"/>
            <a:ext cx="5716900" cy="4349657"/>
          </a:xfrm>
          <a:prstGeom prst="rect">
            <a:avLst/>
          </a:prstGeom>
        </p:spPr>
        <p:txBody>
          <a:bodyPr/>
          <a:lstStyle>
            <a:lvl1pPr marL="14288" indent="-14288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es-ES" sz="1600" b="0" i="0" kern="1200" baseline="0" dirty="0" smtClean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s-ES" sz="1600" b="0" i="0" kern="1200" baseline="0" dirty="0" smtClean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lang="es-ES" sz="1600" b="0" i="0" kern="1200" baseline="0" dirty="0" smtClean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 lang="es-ES" sz="1600" b="0" i="0" kern="1200" baseline="0" dirty="0" smtClean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 lang="es-ES_tradnl" sz="1600" b="0" i="0" kern="1200" baseline="0" dirty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5pPr>
          </a:lstStyle>
          <a:p>
            <a:pPr lvl="0"/>
            <a:r>
              <a:rPr lang="es-ES"/>
              <a:t>Haga clic para insertar texto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BFD67FEE-9E67-4600-9B1F-8A361BD9DBB3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86435" y="117857"/>
            <a:ext cx="5910286" cy="417338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3200" b="0" i="0" baseline="0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insertar título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49F50107-54F1-4409-B8C7-E0D33652A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435" y="651307"/>
            <a:ext cx="5910286" cy="43180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2400" b="0" i="0" baseline="0">
                <a:solidFill>
                  <a:schemeClr val="bg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</a:lstStyle>
          <a:p>
            <a:r>
              <a:rPr lang="es-ES" altLang="es-ES"/>
              <a:t>Haga clic para insertar subtítulo</a:t>
            </a:r>
          </a:p>
        </p:txBody>
      </p:sp>
    </p:spTree>
    <p:extLst>
      <p:ext uri="{BB962C8B-B14F-4D97-AF65-F5344CB8AC3E}">
        <p14:creationId xmlns:p14="http://schemas.microsoft.com/office/powerpoint/2010/main" val="727000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n 1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3827E99-2216-4519-B6C5-8D5A10D8505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75100" y="0"/>
            <a:ext cx="5716899" cy="6857999"/>
          </a:xfrm>
          <a:prstGeom prst="rect">
            <a:avLst/>
          </a:prstGeom>
          <a:solidFill>
            <a:srgbClr val="F0EFEE"/>
          </a:solidFill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Arrastra </a:t>
            </a:r>
            <a:r>
              <a:rPr lang="en-US" err="1"/>
              <a:t>aquí</a:t>
            </a:r>
            <a:r>
              <a:rPr lang="en-US"/>
              <a:t> una imagen</a:t>
            </a:r>
          </a:p>
        </p:txBody>
      </p:sp>
      <p:sp>
        <p:nvSpPr>
          <p:cNvPr id="6" name="Marcador de contenido 13">
            <a:extLst>
              <a:ext uri="{FF2B5EF4-FFF2-40B4-BE49-F238E27FC236}">
                <a16:creationId xmlns:a16="http://schemas.microsoft.com/office/drawing/2014/main" id="{9D567CC2-05BB-4269-A9A5-329588FB68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01441" y="1736511"/>
            <a:ext cx="5716900" cy="4349657"/>
          </a:xfrm>
          <a:prstGeom prst="rect">
            <a:avLst/>
          </a:prstGeom>
        </p:spPr>
        <p:txBody>
          <a:bodyPr/>
          <a:lstStyle>
            <a:lvl1pPr marL="14288" indent="-14288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es-ES" sz="1600" b="0" i="0" kern="1200" baseline="0" dirty="0" smtClean="0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s-ES" sz="1600" b="0" i="0" kern="1200" baseline="0" dirty="0" smtClean="0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lang="es-ES" sz="1600" b="0" i="0" kern="1200" baseline="0" dirty="0" smtClean="0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 lang="es-ES" sz="1600" b="0" i="0" kern="1200" baseline="0" dirty="0" smtClean="0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 lang="es-ES_tradnl" sz="1600" b="0" i="0" kern="1200" baseline="0" dirty="0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5pPr>
          </a:lstStyle>
          <a:p>
            <a:pPr lvl="0"/>
            <a:r>
              <a:rPr lang="es-ES"/>
              <a:t>Haga clic para insertar texto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06844C5C-3411-42B8-A41A-042C32A9126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86435" y="117857"/>
            <a:ext cx="5910286" cy="417338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3200" b="0" i="0" baseline="0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insertar título</a:t>
            </a:r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2BEBD200-729F-5EA1-AE4A-89F50F3165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435" y="651307"/>
            <a:ext cx="5910286" cy="43180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2400" b="0" i="0" baseline="0">
                <a:solidFill>
                  <a:schemeClr val="bg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</a:lstStyle>
          <a:p>
            <a:r>
              <a:rPr lang="es-ES" altLang="es-ES"/>
              <a:t>Haga clic para insertar subtítulo</a:t>
            </a:r>
          </a:p>
        </p:txBody>
      </p:sp>
    </p:spTree>
    <p:extLst>
      <p:ext uri="{BB962C8B-B14F-4D97-AF65-F5344CB8AC3E}">
        <p14:creationId xmlns:p14="http://schemas.microsoft.com/office/powerpoint/2010/main" val="902571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3827E99-2216-4519-B6C5-8D5A10D8505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5716899" cy="6857999"/>
          </a:xfrm>
          <a:prstGeom prst="rect">
            <a:avLst/>
          </a:prstGeom>
          <a:solidFill>
            <a:srgbClr val="F0EFEE"/>
          </a:solidFill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Arrastra </a:t>
            </a:r>
            <a:r>
              <a:rPr lang="en-US" err="1"/>
              <a:t>aquí</a:t>
            </a:r>
            <a:r>
              <a:rPr lang="en-US"/>
              <a:t> una imagen</a:t>
            </a:r>
          </a:p>
        </p:txBody>
      </p:sp>
      <p:sp>
        <p:nvSpPr>
          <p:cNvPr id="6" name="Marcador de contenido 13">
            <a:extLst>
              <a:ext uri="{FF2B5EF4-FFF2-40B4-BE49-F238E27FC236}">
                <a16:creationId xmlns:a16="http://schemas.microsoft.com/office/drawing/2014/main" id="{9D567CC2-05BB-4269-A9A5-329588FB68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11142" y="1736511"/>
            <a:ext cx="5716900" cy="4349657"/>
          </a:xfrm>
          <a:prstGeom prst="rect">
            <a:avLst/>
          </a:prstGeom>
        </p:spPr>
        <p:txBody>
          <a:bodyPr/>
          <a:lstStyle>
            <a:lvl1pPr marL="14288" indent="-14288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es-ES" sz="1600" b="0" i="0" kern="1200" baseline="0" dirty="0" smtClean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s-ES" sz="1600" b="0" i="0" kern="1200" baseline="0" dirty="0" smtClean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lang="es-ES" sz="1600" b="0" i="0" kern="1200" baseline="0" dirty="0" smtClean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 lang="es-ES" sz="1600" b="0" i="0" kern="1200" baseline="0" dirty="0" smtClean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 lang="es-ES_tradnl" sz="1600" b="0" i="0" kern="1200" baseline="0" dirty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5pPr>
          </a:lstStyle>
          <a:p>
            <a:pPr lvl="0"/>
            <a:r>
              <a:rPr lang="es-ES"/>
              <a:t>Haga clic para insertar texto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0B14CE0A-B1D0-4B98-8F91-15F68AB76E9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111142" y="227187"/>
            <a:ext cx="5716900" cy="4173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0" baseline="0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insertar título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1DA53FAF-9715-42B3-8526-460C5C034B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1456" y="760637"/>
            <a:ext cx="5716900" cy="43180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2400" b="0" i="0" baseline="0">
                <a:solidFill>
                  <a:schemeClr val="bg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</a:lstStyle>
          <a:p>
            <a:r>
              <a:rPr lang="es-ES" altLang="es-ES"/>
              <a:t>Haga clic para insertar subtítulo</a:t>
            </a:r>
          </a:p>
        </p:txBody>
      </p:sp>
    </p:spTree>
    <p:extLst>
      <p:ext uri="{BB962C8B-B14F-4D97-AF65-F5344CB8AC3E}">
        <p14:creationId xmlns:p14="http://schemas.microsoft.com/office/powerpoint/2010/main" val="3300020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13">
            <a:extLst>
              <a:ext uri="{FF2B5EF4-FFF2-40B4-BE49-F238E27FC236}">
                <a16:creationId xmlns:a16="http://schemas.microsoft.com/office/drawing/2014/main" id="{9D567CC2-05BB-4269-A9A5-329588FB68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01441" y="1736511"/>
            <a:ext cx="5716900" cy="4349657"/>
          </a:xfrm>
          <a:prstGeom prst="rect">
            <a:avLst/>
          </a:prstGeom>
        </p:spPr>
        <p:txBody>
          <a:bodyPr/>
          <a:lstStyle>
            <a:lvl1pPr marL="14288" indent="-14288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es-ES" sz="1600" b="0" i="0" kern="1200" baseline="0" dirty="0" smtClean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s-ES" sz="1600" b="0" i="0" kern="1200" baseline="0" dirty="0" smtClean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lang="es-ES" sz="1600" b="0" i="0" kern="1200" baseline="0" dirty="0" smtClean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 lang="es-ES" sz="1600" b="0" i="0" kern="1200" baseline="0" dirty="0" smtClean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 lang="es-ES_tradnl" sz="1600" b="0" i="0" kern="1200" baseline="0" dirty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5pPr>
          </a:lstStyle>
          <a:p>
            <a:pPr lvl="0"/>
            <a:r>
              <a:rPr lang="es-ES"/>
              <a:t>Haga clic para insertar texto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DA5B7405-EDB7-4F2F-97AE-2F6A7F6745E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53162" y="233055"/>
            <a:ext cx="5938838" cy="5853113"/>
          </a:xfrm>
          <a:custGeom>
            <a:avLst/>
            <a:gdLst>
              <a:gd name="connsiteX0" fmla="*/ 0 w 5862637"/>
              <a:gd name="connsiteY0" fmla="*/ 0 h 5853113"/>
              <a:gd name="connsiteX1" fmla="*/ 5862637 w 5862637"/>
              <a:gd name="connsiteY1" fmla="*/ 0 h 5853113"/>
              <a:gd name="connsiteX2" fmla="*/ 5862637 w 5862637"/>
              <a:gd name="connsiteY2" fmla="*/ 5853113 h 5853113"/>
              <a:gd name="connsiteX3" fmla="*/ 0 w 5862637"/>
              <a:gd name="connsiteY3" fmla="*/ 5853113 h 5853113"/>
              <a:gd name="connsiteX4" fmla="*/ 0 w 5862637"/>
              <a:gd name="connsiteY4" fmla="*/ 0 h 5853113"/>
              <a:gd name="connsiteX0" fmla="*/ 2627086 w 5862637"/>
              <a:gd name="connsiteY0" fmla="*/ 0 h 5853113"/>
              <a:gd name="connsiteX1" fmla="*/ 5862637 w 5862637"/>
              <a:gd name="connsiteY1" fmla="*/ 0 h 5853113"/>
              <a:gd name="connsiteX2" fmla="*/ 5862637 w 5862637"/>
              <a:gd name="connsiteY2" fmla="*/ 5853113 h 5853113"/>
              <a:gd name="connsiteX3" fmla="*/ 0 w 5862637"/>
              <a:gd name="connsiteY3" fmla="*/ 5853113 h 5853113"/>
              <a:gd name="connsiteX4" fmla="*/ 2627086 w 5862637"/>
              <a:gd name="connsiteY4" fmla="*/ 0 h 5853113"/>
              <a:gd name="connsiteX0" fmla="*/ 0 w 3235551"/>
              <a:gd name="connsiteY0" fmla="*/ 0 h 5853113"/>
              <a:gd name="connsiteX1" fmla="*/ 3235551 w 3235551"/>
              <a:gd name="connsiteY1" fmla="*/ 0 h 5853113"/>
              <a:gd name="connsiteX2" fmla="*/ 3235551 w 3235551"/>
              <a:gd name="connsiteY2" fmla="*/ 5853113 h 5853113"/>
              <a:gd name="connsiteX3" fmla="*/ 14514 w 3235551"/>
              <a:gd name="connsiteY3" fmla="*/ 5853113 h 5853113"/>
              <a:gd name="connsiteX4" fmla="*/ 0 w 3235551"/>
              <a:gd name="connsiteY4" fmla="*/ 0 h 5853113"/>
              <a:gd name="connsiteX0" fmla="*/ 1899762 w 5135313"/>
              <a:gd name="connsiteY0" fmla="*/ 0 h 5853113"/>
              <a:gd name="connsiteX1" fmla="*/ 5135313 w 5135313"/>
              <a:gd name="connsiteY1" fmla="*/ 0 h 5853113"/>
              <a:gd name="connsiteX2" fmla="*/ 5135313 w 5135313"/>
              <a:gd name="connsiteY2" fmla="*/ 5853113 h 5853113"/>
              <a:gd name="connsiteX3" fmla="*/ 1914276 w 5135313"/>
              <a:gd name="connsiteY3" fmla="*/ 5853113 h 5853113"/>
              <a:gd name="connsiteX4" fmla="*/ 1899762 w 5135313"/>
              <a:gd name="connsiteY4" fmla="*/ 0 h 5853113"/>
              <a:gd name="connsiteX0" fmla="*/ 2545072 w 5780623"/>
              <a:gd name="connsiteY0" fmla="*/ 0 h 5853113"/>
              <a:gd name="connsiteX1" fmla="*/ 5780623 w 5780623"/>
              <a:gd name="connsiteY1" fmla="*/ 0 h 5853113"/>
              <a:gd name="connsiteX2" fmla="*/ 5780623 w 5780623"/>
              <a:gd name="connsiteY2" fmla="*/ 5853113 h 5853113"/>
              <a:gd name="connsiteX3" fmla="*/ 2559586 w 5780623"/>
              <a:gd name="connsiteY3" fmla="*/ 5853113 h 5853113"/>
              <a:gd name="connsiteX4" fmla="*/ 2545072 w 5780623"/>
              <a:gd name="connsiteY4" fmla="*/ 0 h 5853113"/>
              <a:gd name="connsiteX0" fmla="*/ 2617990 w 5853541"/>
              <a:gd name="connsiteY0" fmla="*/ 0 h 5853113"/>
              <a:gd name="connsiteX1" fmla="*/ 5853541 w 5853541"/>
              <a:gd name="connsiteY1" fmla="*/ 0 h 5853113"/>
              <a:gd name="connsiteX2" fmla="*/ 5853541 w 5853541"/>
              <a:gd name="connsiteY2" fmla="*/ 5853113 h 5853113"/>
              <a:gd name="connsiteX3" fmla="*/ 2632504 w 5853541"/>
              <a:gd name="connsiteY3" fmla="*/ 5853113 h 5853113"/>
              <a:gd name="connsiteX4" fmla="*/ 2617990 w 5853541"/>
              <a:gd name="connsiteY4" fmla="*/ 0 h 5853113"/>
              <a:gd name="connsiteX0" fmla="*/ 2496655 w 5732206"/>
              <a:gd name="connsiteY0" fmla="*/ 0 h 5853113"/>
              <a:gd name="connsiteX1" fmla="*/ 5732206 w 5732206"/>
              <a:gd name="connsiteY1" fmla="*/ 0 h 5853113"/>
              <a:gd name="connsiteX2" fmla="*/ 5732206 w 5732206"/>
              <a:gd name="connsiteY2" fmla="*/ 5853113 h 5853113"/>
              <a:gd name="connsiteX3" fmla="*/ 2511169 w 5732206"/>
              <a:gd name="connsiteY3" fmla="*/ 5853113 h 5853113"/>
              <a:gd name="connsiteX4" fmla="*/ 2496655 w 5732206"/>
              <a:gd name="connsiteY4" fmla="*/ 0 h 5853113"/>
              <a:gd name="connsiteX0" fmla="*/ 2581848 w 5817399"/>
              <a:gd name="connsiteY0" fmla="*/ 0 h 5853113"/>
              <a:gd name="connsiteX1" fmla="*/ 5817399 w 5817399"/>
              <a:gd name="connsiteY1" fmla="*/ 0 h 5853113"/>
              <a:gd name="connsiteX2" fmla="*/ 5817399 w 5817399"/>
              <a:gd name="connsiteY2" fmla="*/ 5853113 h 5853113"/>
              <a:gd name="connsiteX3" fmla="*/ 2596362 w 5817399"/>
              <a:gd name="connsiteY3" fmla="*/ 5853113 h 5853113"/>
              <a:gd name="connsiteX4" fmla="*/ 2581848 w 5817399"/>
              <a:gd name="connsiteY4" fmla="*/ 0 h 5853113"/>
              <a:gd name="connsiteX0" fmla="*/ 2649801 w 5885352"/>
              <a:gd name="connsiteY0" fmla="*/ 0 h 5853113"/>
              <a:gd name="connsiteX1" fmla="*/ 5885352 w 5885352"/>
              <a:gd name="connsiteY1" fmla="*/ 0 h 5853113"/>
              <a:gd name="connsiteX2" fmla="*/ 5885352 w 5885352"/>
              <a:gd name="connsiteY2" fmla="*/ 5853113 h 5853113"/>
              <a:gd name="connsiteX3" fmla="*/ 2664315 w 5885352"/>
              <a:gd name="connsiteY3" fmla="*/ 5853113 h 5853113"/>
              <a:gd name="connsiteX4" fmla="*/ 2649801 w 5885352"/>
              <a:gd name="connsiteY4" fmla="*/ 0 h 5853113"/>
              <a:gd name="connsiteX0" fmla="*/ 2596930 w 5832481"/>
              <a:gd name="connsiteY0" fmla="*/ 0 h 5853113"/>
              <a:gd name="connsiteX1" fmla="*/ 5832481 w 5832481"/>
              <a:gd name="connsiteY1" fmla="*/ 0 h 5853113"/>
              <a:gd name="connsiteX2" fmla="*/ 5832481 w 5832481"/>
              <a:gd name="connsiteY2" fmla="*/ 5853113 h 5853113"/>
              <a:gd name="connsiteX3" fmla="*/ 2611444 w 5832481"/>
              <a:gd name="connsiteY3" fmla="*/ 5853113 h 5853113"/>
              <a:gd name="connsiteX4" fmla="*/ 2596930 w 5832481"/>
              <a:gd name="connsiteY4" fmla="*/ 0 h 5853113"/>
              <a:gd name="connsiteX0" fmla="*/ 2626268 w 5861819"/>
              <a:gd name="connsiteY0" fmla="*/ 0 h 5853113"/>
              <a:gd name="connsiteX1" fmla="*/ 5861819 w 5861819"/>
              <a:gd name="connsiteY1" fmla="*/ 0 h 5853113"/>
              <a:gd name="connsiteX2" fmla="*/ 5861819 w 5861819"/>
              <a:gd name="connsiteY2" fmla="*/ 5853113 h 5853113"/>
              <a:gd name="connsiteX3" fmla="*/ 2640782 w 5861819"/>
              <a:gd name="connsiteY3" fmla="*/ 5853113 h 5853113"/>
              <a:gd name="connsiteX4" fmla="*/ 2626268 w 5861819"/>
              <a:gd name="connsiteY4" fmla="*/ 0 h 5853113"/>
              <a:gd name="connsiteX0" fmla="*/ 2680867 w 5916418"/>
              <a:gd name="connsiteY0" fmla="*/ 0 h 5853113"/>
              <a:gd name="connsiteX1" fmla="*/ 5916418 w 5916418"/>
              <a:gd name="connsiteY1" fmla="*/ 0 h 5853113"/>
              <a:gd name="connsiteX2" fmla="*/ 5916418 w 5916418"/>
              <a:gd name="connsiteY2" fmla="*/ 5853113 h 5853113"/>
              <a:gd name="connsiteX3" fmla="*/ 2695381 w 5916418"/>
              <a:gd name="connsiteY3" fmla="*/ 5853113 h 5853113"/>
              <a:gd name="connsiteX4" fmla="*/ 2680867 w 5916418"/>
              <a:gd name="connsiteY4" fmla="*/ 0 h 5853113"/>
              <a:gd name="connsiteX0" fmla="*/ 2485277 w 5720828"/>
              <a:gd name="connsiteY0" fmla="*/ 0 h 5853113"/>
              <a:gd name="connsiteX1" fmla="*/ 5720828 w 5720828"/>
              <a:gd name="connsiteY1" fmla="*/ 0 h 5853113"/>
              <a:gd name="connsiteX2" fmla="*/ 5720828 w 5720828"/>
              <a:gd name="connsiteY2" fmla="*/ 5853113 h 5853113"/>
              <a:gd name="connsiteX3" fmla="*/ 2499791 w 5720828"/>
              <a:gd name="connsiteY3" fmla="*/ 5853113 h 5853113"/>
              <a:gd name="connsiteX4" fmla="*/ 2485277 w 5720828"/>
              <a:gd name="connsiteY4" fmla="*/ 0 h 5853113"/>
              <a:gd name="connsiteX0" fmla="*/ 2686994 w 5922545"/>
              <a:gd name="connsiteY0" fmla="*/ 0 h 5853113"/>
              <a:gd name="connsiteX1" fmla="*/ 5922545 w 5922545"/>
              <a:gd name="connsiteY1" fmla="*/ 0 h 5853113"/>
              <a:gd name="connsiteX2" fmla="*/ 5922545 w 5922545"/>
              <a:gd name="connsiteY2" fmla="*/ 5853113 h 5853113"/>
              <a:gd name="connsiteX3" fmla="*/ 2701508 w 5922545"/>
              <a:gd name="connsiteY3" fmla="*/ 5853113 h 5853113"/>
              <a:gd name="connsiteX4" fmla="*/ 2686994 w 5922545"/>
              <a:gd name="connsiteY4" fmla="*/ 0 h 5853113"/>
              <a:gd name="connsiteX0" fmla="*/ 2703287 w 5938838"/>
              <a:gd name="connsiteY0" fmla="*/ 0 h 5853113"/>
              <a:gd name="connsiteX1" fmla="*/ 5938838 w 5938838"/>
              <a:gd name="connsiteY1" fmla="*/ 0 h 5853113"/>
              <a:gd name="connsiteX2" fmla="*/ 5938838 w 5938838"/>
              <a:gd name="connsiteY2" fmla="*/ 5853113 h 5853113"/>
              <a:gd name="connsiteX3" fmla="*/ 2717801 w 5938838"/>
              <a:gd name="connsiteY3" fmla="*/ 5853113 h 5853113"/>
              <a:gd name="connsiteX4" fmla="*/ 2703287 w 5938838"/>
              <a:gd name="connsiteY4" fmla="*/ 0 h 585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8838" h="5853113">
                <a:moveTo>
                  <a:pt x="2703287" y="0"/>
                </a:moveTo>
                <a:lnTo>
                  <a:pt x="5938838" y="0"/>
                </a:lnTo>
                <a:lnTo>
                  <a:pt x="5938838" y="5853113"/>
                </a:lnTo>
                <a:lnTo>
                  <a:pt x="2717801" y="5853113"/>
                </a:lnTo>
                <a:cubicBezTo>
                  <a:pt x="-915610" y="5295447"/>
                  <a:pt x="-891418" y="528639"/>
                  <a:pt x="270328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s-ES"/>
          </a:p>
        </p:txBody>
      </p:sp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A9C0A199-E64E-54A0-3D41-3DF14985A7B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86435" y="117857"/>
            <a:ext cx="5910286" cy="417338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3200" b="0" i="0" baseline="0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insertar título</a:t>
            </a: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A54D3E1A-B2FD-2D0C-F4F6-4557AD4ADD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435" y="651307"/>
            <a:ext cx="5910286" cy="43180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2400" b="0" i="0" baseline="0">
                <a:solidFill>
                  <a:schemeClr val="bg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</a:lstStyle>
          <a:p>
            <a:r>
              <a:rPr lang="es-ES" altLang="es-ES"/>
              <a:t>Haga clic para insertar subtítulo</a:t>
            </a:r>
          </a:p>
        </p:txBody>
      </p:sp>
    </p:spTree>
    <p:extLst>
      <p:ext uri="{BB962C8B-B14F-4D97-AF65-F5344CB8AC3E}">
        <p14:creationId xmlns:p14="http://schemas.microsoft.com/office/powerpoint/2010/main" val="3737225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13">
            <a:extLst>
              <a:ext uri="{FF2B5EF4-FFF2-40B4-BE49-F238E27FC236}">
                <a16:creationId xmlns:a16="http://schemas.microsoft.com/office/drawing/2014/main" id="{9D567CC2-05BB-4269-A9A5-329588FB68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01441" y="1736511"/>
            <a:ext cx="5716900" cy="4349657"/>
          </a:xfrm>
          <a:prstGeom prst="rect">
            <a:avLst/>
          </a:prstGeom>
        </p:spPr>
        <p:txBody>
          <a:bodyPr/>
          <a:lstStyle>
            <a:lvl1pPr marL="14288" indent="-14288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es-ES" sz="1600" b="0" i="0" kern="1200" baseline="0" dirty="0" smtClean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s-ES" sz="1600" b="0" i="0" kern="1200" baseline="0" dirty="0" smtClean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lang="es-ES" sz="1600" b="0" i="0" kern="1200" baseline="0" dirty="0" smtClean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 lang="es-ES" sz="1600" b="0" i="0" kern="1200" baseline="0" dirty="0" smtClean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 lang="es-ES_tradnl" sz="1600" b="0" i="0" kern="1200" baseline="0" dirty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5pPr>
          </a:lstStyle>
          <a:p>
            <a:pPr lvl="0"/>
            <a:r>
              <a:rPr lang="es-ES"/>
              <a:t>Haga clic para insertar texto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EB67CD2-343E-4FA4-B3CF-CF69F0A753D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19054" y="455787"/>
            <a:ext cx="2603500" cy="2803607"/>
          </a:xfrm>
          <a:prstGeom prst="rect">
            <a:avLst/>
          </a:prstGeom>
          <a:solidFill>
            <a:srgbClr val="F5F5F5"/>
          </a:solidFill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Arrastra </a:t>
            </a:r>
            <a:r>
              <a:rPr lang="en-US" err="1"/>
              <a:t>aquí</a:t>
            </a:r>
            <a:r>
              <a:rPr lang="en-US"/>
              <a:t> una imagen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59042DB-7D01-44B4-8BE9-1452E52A46C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19909" y="455787"/>
            <a:ext cx="2603500" cy="2803607"/>
          </a:xfrm>
          <a:prstGeom prst="rect">
            <a:avLst/>
          </a:prstGeom>
          <a:solidFill>
            <a:srgbClr val="F5F5F5"/>
          </a:solidFill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Arrastra </a:t>
            </a:r>
            <a:r>
              <a:rPr lang="en-US" err="1"/>
              <a:t>aquí</a:t>
            </a:r>
            <a:r>
              <a:rPr lang="en-US"/>
              <a:t> una imagen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D33C1FD-44DA-481C-86FF-D41CC7C3F58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319054" y="3464458"/>
            <a:ext cx="2603500" cy="2803607"/>
          </a:xfrm>
          <a:prstGeom prst="rect">
            <a:avLst/>
          </a:prstGeom>
          <a:solidFill>
            <a:srgbClr val="F5F5F5"/>
          </a:solidFill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Arrastra </a:t>
            </a:r>
            <a:r>
              <a:rPr lang="en-US" err="1"/>
              <a:t>aquí</a:t>
            </a:r>
            <a:r>
              <a:rPr lang="en-US"/>
              <a:t> una imagen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87DB53C-3610-4922-A5F2-5DB5AD67AE8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219909" y="3464458"/>
            <a:ext cx="2603500" cy="2803607"/>
          </a:xfrm>
          <a:prstGeom prst="rect">
            <a:avLst/>
          </a:prstGeom>
          <a:solidFill>
            <a:srgbClr val="F5F5F5"/>
          </a:solidFill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Arrastra </a:t>
            </a:r>
            <a:r>
              <a:rPr lang="en-US" err="1"/>
              <a:t>aquí</a:t>
            </a:r>
            <a:r>
              <a:rPr lang="en-US"/>
              <a:t> una imagen</a:t>
            </a:r>
          </a:p>
        </p:txBody>
      </p:sp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5E74BD08-029B-3D40-2949-648207ABA97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86435" y="117857"/>
            <a:ext cx="5910286" cy="417338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3200" b="0" i="0" baseline="0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insertar título</a:t>
            </a: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CBE70843-A094-D69F-A51F-FB5443B48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435" y="651307"/>
            <a:ext cx="5910286" cy="43180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2400" b="0" i="0" baseline="0">
                <a:solidFill>
                  <a:schemeClr val="bg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</a:lstStyle>
          <a:p>
            <a:r>
              <a:rPr lang="es-ES" altLang="es-ES"/>
              <a:t>Haga clic para insertar subtítulo</a:t>
            </a:r>
          </a:p>
        </p:txBody>
      </p:sp>
    </p:spTree>
    <p:extLst>
      <p:ext uri="{BB962C8B-B14F-4D97-AF65-F5344CB8AC3E}">
        <p14:creationId xmlns:p14="http://schemas.microsoft.com/office/powerpoint/2010/main" val="2497065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D297FA5-A6A7-46B3-8CA1-C975529DF65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2912" y="2085052"/>
            <a:ext cx="2611547" cy="2147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Arrastre </a:t>
            </a:r>
            <a:r>
              <a:rPr lang="en-US" err="1"/>
              <a:t>aquí</a:t>
            </a:r>
            <a:r>
              <a:rPr lang="en-US"/>
              <a:t> una imagen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67B5901-B792-4556-A64A-80369F41317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43767" y="2085052"/>
            <a:ext cx="2611547" cy="2147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Arrastre </a:t>
            </a:r>
            <a:r>
              <a:rPr lang="en-US" err="1"/>
              <a:t>aquí</a:t>
            </a:r>
            <a:r>
              <a:rPr lang="en-US"/>
              <a:t> una imagen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0851F12-D9E9-4D41-8041-2D805FD7722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44622" y="2085052"/>
            <a:ext cx="2611547" cy="2147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Arrastre </a:t>
            </a:r>
            <a:r>
              <a:rPr lang="en-US" err="1"/>
              <a:t>aquí</a:t>
            </a:r>
            <a:r>
              <a:rPr lang="en-US"/>
              <a:t> una imagen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74E15CF-5279-49E8-9886-ED4F68AA6C8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45477" y="2085052"/>
            <a:ext cx="2611547" cy="2147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Arrastre </a:t>
            </a:r>
            <a:r>
              <a:rPr lang="en-US" err="1"/>
              <a:t>aquí</a:t>
            </a:r>
            <a:r>
              <a:rPr lang="en-US"/>
              <a:t> una imagen</a:t>
            </a:r>
          </a:p>
        </p:txBody>
      </p:sp>
      <p:sp>
        <p:nvSpPr>
          <p:cNvPr id="9" name="Marcador de contenido 13">
            <a:extLst>
              <a:ext uri="{FF2B5EF4-FFF2-40B4-BE49-F238E27FC236}">
                <a16:creationId xmlns:a16="http://schemas.microsoft.com/office/drawing/2014/main" id="{E96ADB1E-61AA-4273-B731-CC1961976D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01441" y="4359145"/>
            <a:ext cx="2670224" cy="592137"/>
          </a:xfrm>
          <a:prstGeom prst="rect">
            <a:avLst/>
          </a:prstGeom>
        </p:spPr>
        <p:txBody>
          <a:bodyPr/>
          <a:lstStyle>
            <a:lvl1pPr marL="14288" indent="-14288">
              <a:spcAft>
                <a:spcPts val="1800"/>
              </a:spcAft>
              <a:buNone/>
              <a:tabLst/>
              <a:defRPr lang="es-ES" sz="1200" b="0" i="0" kern="1200" baseline="0" dirty="0" smtClean="0">
                <a:solidFill>
                  <a:schemeClr val="accent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spcAft>
                <a:spcPts val="1800"/>
              </a:spcAft>
              <a:buFont typeface="Arial" panose="020B0604020202020204" pitchFamily="34" charset="0"/>
              <a:buChar char="•"/>
              <a:defRPr lang="es-ES" sz="1600" b="0" i="0" kern="1200" dirty="0" smtClean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Aft>
                <a:spcPts val="1800"/>
              </a:spcAft>
              <a:buFont typeface="Courier New" panose="02070309020205020404" pitchFamily="49" charset="0"/>
              <a:buChar char="o"/>
              <a:defRPr lang="es-ES" sz="1600" b="0" i="0" kern="1200" dirty="0" smtClean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Aft>
                <a:spcPts val="1800"/>
              </a:spcAft>
              <a:defRPr lang="es-ES" sz="1600" b="0" i="0" kern="1200" dirty="0" smtClean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Aft>
                <a:spcPts val="1800"/>
              </a:spcAft>
              <a:defRPr lang="es-ES_tradnl" sz="1600" b="0" i="0" kern="1200" dirty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/>
              <a:t>Haga clic para insertar título de imagen</a:t>
            </a:r>
          </a:p>
        </p:txBody>
      </p:sp>
      <p:sp>
        <p:nvSpPr>
          <p:cNvPr id="10" name="Marcador de contenido 13">
            <a:extLst>
              <a:ext uri="{FF2B5EF4-FFF2-40B4-BE49-F238E27FC236}">
                <a16:creationId xmlns:a16="http://schemas.microsoft.com/office/drawing/2014/main" id="{98DD050A-2119-4C78-870E-4EB0DEAD304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99624" y="4359145"/>
            <a:ext cx="2670224" cy="592137"/>
          </a:xfrm>
          <a:prstGeom prst="rect">
            <a:avLst/>
          </a:prstGeom>
        </p:spPr>
        <p:txBody>
          <a:bodyPr/>
          <a:lstStyle>
            <a:lvl1pPr marL="14288" indent="-14288">
              <a:spcAft>
                <a:spcPts val="1800"/>
              </a:spcAft>
              <a:buNone/>
              <a:tabLst/>
              <a:defRPr lang="es-ES" sz="1200" b="0" i="0" kern="1200" baseline="0" dirty="0" smtClean="0">
                <a:solidFill>
                  <a:schemeClr val="accent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spcAft>
                <a:spcPts val="1800"/>
              </a:spcAft>
              <a:buFont typeface="Arial" panose="020B0604020202020204" pitchFamily="34" charset="0"/>
              <a:buChar char="•"/>
              <a:defRPr lang="es-ES" sz="1600" b="0" i="0" kern="1200" dirty="0" smtClean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Aft>
                <a:spcPts val="1800"/>
              </a:spcAft>
              <a:buFont typeface="Courier New" panose="02070309020205020404" pitchFamily="49" charset="0"/>
              <a:buChar char="o"/>
              <a:defRPr lang="es-ES" sz="1600" b="0" i="0" kern="1200" dirty="0" smtClean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Aft>
                <a:spcPts val="1800"/>
              </a:spcAft>
              <a:defRPr lang="es-ES" sz="1600" b="0" i="0" kern="1200" dirty="0" smtClean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Aft>
                <a:spcPts val="1800"/>
              </a:spcAft>
              <a:defRPr lang="es-ES_tradnl" sz="1600" b="0" i="0" kern="1200" dirty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/>
              <a:t>Haga clic para insertar título de imagen</a:t>
            </a:r>
          </a:p>
        </p:txBody>
      </p:sp>
      <p:sp>
        <p:nvSpPr>
          <p:cNvPr id="11" name="Marcador de contenido 13">
            <a:extLst>
              <a:ext uri="{FF2B5EF4-FFF2-40B4-BE49-F238E27FC236}">
                <a16:creationId xmlns:a16="http://schemas.microsoft.com/office/drawing/2014/main" id="{6AA8BD96-D0CF-477C-90E3-86EB4F6C3648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13305" y="4359145"/>
            <a:ext cx="2670224" cy="592137"/>
          </a:xfrm>
          <a:prstGeom prst="rect">
            <a:avLst/>
          </a:prstGeom>
        </p:spPr>
        <p:txBody>
          <a:bodyPr/>
          <a:lstStyle>
            <a:lvl1pPr marL="14288" indent="-14288">
              <a:spcAft>
                <a:spcPts val="1800"/>
              </a:spcAft>
              <a:buNone/>
              <a:tabLst/>
              <a:defRPr lang="es-ES" sz="1200" b="0" i="0" kern="1200" baseline="0" dirty="0" smtClean="0">
                <a:solidFill>
                  <a:schemeClr val="accent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spcAft>
                <a:spcPts val="1800"/>
              </a:spcAft>
              <a:buFont typeface="Arial" panose="020B0604020202020204" pitchFamily="34" charset="0"/>
              <a:buChar char="•"/>
              <a:defRPr lang="es-ES" sz="1600" b="0" i="0" kern="1200" dirty="0" smtClean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Aft>
                <a:spcPts val="1800"/>
              </a:spcAft>
              <a:buFont typeface="Courier New" panose="02070309020205020404" pitchFamily="49" charset="0"/>
              <a:buChar char="o"/>
              <a:defRPr lang="es-ES" sz="1600" b="0" i="0" kern="1200" dirty="0" smtClean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Aft>
                <a:spcPts val="1800"/>
              </a:spcAft>
              <a:defRPr lang="es-ES" sz="1600" b="0" i="0" kern="1200" dirty="0" smtClean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Aft>
                <a:spcPts val="1800"/>
              </a:spcAft>
              <a:defRPr lang="es-ES_tradnl" sz="1600" b="0" i="0" kern="1200" dirty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/>
              <a:t>Haga clic para insertar título de imagen</a:t>
            </a:r>
          </a:p>
        </p:txBody>
      </p:sp>
      <p:sp>
        <p:nvSpPr>
          <p:cNvPr id="12" name="Marcador de contenido 13">
            <a:extLst>
              <a:ext uri="{FF2B5EF4-FFF2-40B4-BE49-F238E27FC236}">
                <a16:creationId xmlns:a16="http://schemas.microsoft.com/office/drawing/2014/main" id="{8F842ADB-B180-4575-8539-539FE60382EC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111488" y="4359145"/>
            <a:ext cx="2670224" cy="592137"/>
          </a:xfrm>
          <a:prstGeom prst="rect">
            <a:avLst/>
          </a:prstGeom>
        </p:spPr>
        <p:txBody>
          <a:bodyPr/>
          <a:lstStyle>
            <a:lvl1pPr marL="14288" indent="-14288">
              <a:spcAft>
                <a:spcPts val="1800"/>
              </a:spcAft>
              <a:buNone/>
              <a:tabLst/>
              <a:defRPr lang="es-ES" sz="1200" b="0" i="0" kern="1200" baseline="0" dirty="0" smtClean="0">
                <a:solidFill>
                  <a:schemeClr val="accent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spcAft>
                <a:spcPts val="1800"/>
              </a:spcAft>
              <a:buFont typeface="Arial" panose="020B0604020202020204" pitchFamily="34" charset="0"/>
              <a:buChar char="•"/>
              <a:defRPr lang="es-ES" sz="1600" b="0" i="0" kern="1200" dirty="0" smtClean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Aft>
                <a:spcPts val="1800"/>
              </a:spcAft>
              <a:buFont typeface="Courier New" panose="02070309020205020404" pitchFamily="49" charset="0"/>
              <a:buChar char="o"/>
              <a:defRPr lang="es-ES" sz="1600" b="0" i="0" kern="1200" dirty="0" smtClean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Aft>
                <a:spcPts val="1800"/>
              </a:spcAft>
              <a:defRPr lang="es-ES" sz="1600" b="0" i="0" kern="1200" dirty="0" smtClean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Aft>
                <a:spcPts val="1800"/>
              </a:spcAft>
              <a:defRPr lang="es-ES_tradnl" sz="1600" b="0" i="0" kern="1200" dirty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/>
              <a:t>Haga clic para insertar título de imagen</a:t>
            </a:r>
          </a:p>
        </p:txBody>
      </p:sp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1B8DB790-5999-EEF8-959D-DAD67646CA1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84071" y="276882"/>
            <a:ext cx="11423858" cy="4173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0" baseline="0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insertar título</a:t>
            </a: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48ABD901-BED8-3A89-D4A9-370693AFAF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70" y="810332"/>
            <a:ext cx="11414173" cy="43180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2400" b="0" i="0" baseline="0">
                <a:solidFill>
                  <a:schemeClr val="bg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</a:lstStyle>
          <a:p>
            <a:r>
              <a:rPr lang="es-ES" altLang="es-ES"/>
              <a:t>Haga clic para insertar subtítulo</a:t>
            </a:r>
          </a:p>
        </p:txBody>
      </p:sp>
    </p:spTree>
    <p:extLst>
      <p:ext uri="{BB962C8B-B14F-4D97-AF65-F5344CB8AC3E}">
        <p14:creationId xmlns:p14="http://schemas.microsoft.com/office/powerpoint/2010/main" val="3150560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B05F776-EA14-47B8-B218-DDDBB84B6F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2912" y="1712913"/>
            <a:ext cx="3041651" cy="3429000"/>
          </a:xfrm>
          <a:prstGeom prst="rect">
            <a:avLst/>
          </a:prstGeom>
          <a:solidFill>
            <a:srgbClr val="F0EFEE"/>
          </a:solidFill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Arrastra </a:t>
            </a:r>
            <a:r>
              <a:rPr lang="en-US" err="1"/>
              <a:t>aquí</a:t>
            </a:r>
            <a:r>
              <a:rPr lang="en-US"/>
              <a:t> una imagen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FA0F3F8-33D4-4F5B-9467-44090B6BA52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557712" y="1712913"/>
            <a:ext cx="3041651" cy="3429000"/>
          </a:xfrm>
          <a:prstGeom prst="rect">
            <a:avLst/>
          </a:prstGeom>
          <a:solidFill>
            <a:srgbClr val="F0EFEE"/>
          </a:solidFill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Arrastra </a:t>
            </a:r>
            <a:r>
              <a:rPr lang="en-US" err="1"/>
              <a:t>aquí</a:t>
            </a:r>
            <a:r>
              <a:rPr lang="en-US"/>
              <a:t> una imagen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4CF2455-0E97-4A6F-8DDB-86FB108D321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715375" y="1712913"/>
            <a:ext cx="3041651" cy="3429000"/>
          </a:xfrm>
          <a:prstGeom prst="rect">
            <a:avLst/>
          </a:prstGeom>
          <a:solidFill>
            <a:srgbClr val="F0EFEE"/>
          </a:solidFill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Arrastra </a:t>
            </a:r>
            <a:r>
              <a:rPr lang="en-US" err="1"/>
              <a:t>aquí</a:t>
            </a:r>
            <a:r>
              <a:rPr lang="en-US"/>
              <a:t> una imagen</a:t>
            </a:r>
          </a:p>
        </p:txBody>
      </p:sp>
      <p:sp>
        <p:nvSpPr>
          <p:cNvPr id="10" name="Marcador de contenido 13">
            <a:extLst>
              <a:ext uri="{FF2B5EF4-FFF2-40B4-BE49-F238E27FC236}">
                <a16:creationId xmlns:a16="http://schemas.microsoft.com/office/drawing/2014/main" id="{98DD050A-2119-4C78-870E-4EB0DEAD304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447940" y="5253832"/>
            <a:ext cx="3239399" cy="592137"/>
          </a:xfrm>
          <a:prstGeom prst="rect">
            <a:avLst/>
          </a:prstGeom>
        </p:spPr>
        <p:txBody>
          <a:bodyPr/>
          <a:lstStyle>
            <a:lvl1pPr marL="14288" indent="-14288">
              <a:spcAft>
                <a:spcPts val="1800"/>
              </a:spcAft>
              <a:buNone/>
              <a:tabLst/>
              <a:defRPr lang="es-ES" sz="1200" b="0" i="0" kern="1200" baseline="0" dirty="0" smtClean="0">
                <a:solidFill>
                  <a:schemeClr val="accent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spcAft>
                <a:spcPts val="1800"/>
              </a:spcAft>
              <a:buFont typeface="Arial" panose="020B0604020202020204" pitchFamily="34" charset="0"/>
              <a:buChar char="•"/>
              <a:defRPr lang="es-ES" sz="1600" b="0" i="0" kern="1200" dirty="0" smtClean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Aft>
                <a:spcPts val="1800"/>
              </a:spcAft>
              <a:buFont typeface="Courier New" panose="02070309020205020404" pitchFamily="49" charset="0"/>
              <a:buChar char="o"/>
              <a:defRPr lang="es-ES" sz="1600" b="0" i="0" kern="1200" dirty="0" smtClean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Aft>
                <a:spcPts val="1800"/>
              </a:spcAft>
              <a:defRPr lang="es-ES" sz="1600" b="0" i="0" kern="1200" dirty="0" smtClean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Aft>
                <a:spcPts val="1800"/>
              </a:spcAft>
              <a:defRPr lang="es-ES_tradnl" sz="1600" b="0" i="0" kern="1200" dirty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/>
              <a:t>Haga clic para insertar título de imagen</a:t>
            </a:r>
          </a:p>
        </p:txBody>
      </p:sp>
      <p:sp>
        <p:nvSpPr>
          <p:cNvPr id="16" name="Marcador de contenido 13">
            <a:extLst>
              <a:ext uri="{FF2B5EF4-FFF2-40B4-BE49-F238E27FC236}">
                <a16:creationId xmlns:a16="http://schemas.microsoft.com/office/drawing/2014/main" id="{EF5026CC-5BCB-489A-8730-C2934EA335AD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344037" y="5253832"/>
            <a:ext cx="3239399" cy="592137"/>
          </a:xfrm>
          <a:prstGeom prst="rect">
            <a:avLst/>
          </a:prstGeom>
        </p:spPr>
        <p:txBody>
          <a:bodyPr/>
          <a:lstStyle>
            <a:lvl1pPr marL="14288" indent="-14288">
              <a:spcAft>
                <a:spcPts val="1800"/>
              </a:spcAft>
              <a:buNone/>
              <a:tabLst/>
              <a:defRPr lang="es-ES" sz="1200" b="0" i="0" kern="1200" baseline="0" dirty="0" smtClean="0">
                <a:solidFill>
                  <a:schemeClr val="accent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spcAft>
                <a:spcPts val="1800"/>
              </a:spcAft>
              <a:buFont typeface="Arial" panose="020B0604020202020204" pitchFamily="34" charset="0"/>
              <a:buChar char="•"/>
              <a:defRPr lang="es-ES" sz="1600" b="0" i="0" kern="1200" dirty="0" smtClean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Aft>
                <a:spcPts val="1800"/>
              </a:spcAft>
              <a:buFont typeface="Courier New" panose="02070309020205020404" pitchFamily="49" charset="0"/>
              <a:buChar char="o"/>
              <a:defRPr lang="es-ES" sz="1600" b="0" i="0" kern="1200" dirty="0" smtClean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Aft>
                <a:spcPts val="1800"/>
              </a:spcAft>
              <a:defRPr lang="es-ES" sz="1600" b="0" i="0" kern="1200" dirty="0" smtClean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Aft>
                <a:spcPts val="1800"/>
              </a:spcAft>
              <a:defRPr lang="es-ES_tradnl" sz="1600" b="0" i="0" kern="1200" dirty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/>
              <a:t>Haga clic para insertar título de imagen</a:t>
            </a:r>
          </a:p>
        </p:txBody>
      </p:sp>
      <p:sp>
        <p:nvSpPr>
          <p:cNvPr id="17" name="Marcador de contenido 13">
            <a:extLst>
              <a:ext uri="{FF2B5EF4-FFF2-40B4-BE49-F238E27FC236}">
                <a16:creationId xmlns:a16="http://schemas.microsoft.com/office/drawing/2014/main" id="{C802FDB7-0A4E-4925-82E0-58BAC2A66CFC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616500" y="5253832"/>
            <a:ext cx="3239399" cy="592137"/>
          </a:xfrm>
          <a:prstGeom prst="rect">
            <a:avLst/>
          </a:prstGeom>
        </p:spPr>
        <p:txBody>
          <a:bodyPr/>
          <a:lstStyle>
            <a:lvl1pPr marL="14288" indent="-14288">
              <a:spcAft>
                <a:spcPts val="1800"/>
              </a:spcAft>
              <a:buNone/>
              <a:tabLst/>
              <a:defRPr lang="es-ES" sz="1200" b="0" i="0" kern="1200" baseline="0" dirty="0" smtClean="0">
                <a:solidFill>
                  <a:schemeClr val="accent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spcAft>
                <a:spcPts val="1800"/>
              </a:spcAft>
              <a:buFont typeface="Arial" panose="020B0604020202020204" pitchFamily="34" charset="0"/>
              <a:buChar char="•"/>
              <a:defRPr lang="es-ES" sz="1600" b="0" i="0" kern="1200" dirty="0" smtClean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Aft>
                <a:spcPts val="1800"/>
              </a:spcAft>
              <a:buFont typeface="Courier New" panose="02070309020205020404" pitchFamily="49" charset="0"/>
              <a:buChar char="o"/>
              <a:defRPr lang="es-ES" sz="1600" b="0" i="0" kern="1200" dirty="0" smtClean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Aft>
                <a:spcPts val="1800"/>
              </a:spcAft>
              <a:defRPr lang="es-ES" sz="1600" b="0" i="0" kern="1200" dirty="0" smtClean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Aft>
                <a:spcPts val="1800"/>
              </a:spcAft>
              <a:defRPr lang="es-ES_tradnl" sz="1600" b="0" i="0" kern="1200" dirty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/>
              <a:t>Haga clic para insertar título de imagen</a:t>
            </a:r>
          </a:p>
        </p:txBody>
      </p:sp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BF45C275-FE9D-3DF0-1BBA-A5B8D6E80054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84071" y="276882"/>
            <a:ext cx="11423858" cy="4173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0" baseline="0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insertar título</a:t>
            </a: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DF4EE460-1E16-97BF-F711-E3952003A3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70" y="810332"/>
            <a:ext cx="11414173" cy="43180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2400" b="0" i="0" baseline="0">
                <a:solidFill>
                  <a:schemeClr val="bg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</a:lstStyle>
          <a:p>
            <a:r>
              <a:rPr lang="es-ES" altLang="es-ES"/>
              <a:t>Haga clic para insertar subtítulo</a:t>
            </a:r>
          </a:p>
        </p:txBody>
      </p:sp>
    </p:spTree>
    <p:extLst>
      <p:ext uri="{BB962C8B-B14F-4D97-AF65-F5344CB8AC3E}">
        <p14:creationId xmlns:p14="http://schemas.microsoft.com/office/powerpoint/2010/main" val="141014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60B87BFB-54C0-40DB-AECB-A8D2D74EA5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09492" y="0"/>
            <a:ext cx="9382507" cy="6858000"/>
          </a:xfrm>
          <a:custGeom>
            <a:avLst/>
            <a:gdLst>
              <a:gd name="connsiteX0" fmla="*/ 0 w 9251950"/>
              <a:gd name="connsiteY0" fmla="*/ 0 h 6858000"/>
              <a:gd name="connsiteX1" fmla="*/ 9251950 w 9251950"/>
              <a:gd name="connsiteY1" fmla="*/ 0 h 6858000"/>
              <a:gd name="connsiteX2" fmla="*/ 9251950 w 9251950"/>
              <a:gd name="connsiteY2" fmla="*/ 6858000 h 6858000"/>
              <a:gd name="connsiteX3" fmla="*/ 0 w 9251950"/>
              <a:gd name="connsiteY3" fmla="*/ 6858000 h 6858000"/>
              <a:gd name="connsiteX4" fmla="*/ 0 w 9251950"/>
              <a:gd name="connsiteY4" fmla="*/ 0 h 6858000"/>
              <a:gd name="connsiteX0" fmla="*/ 0 w 9251950"/>
              <a:gd name="connsiteY0" fmla="*/ 0 h 6858000"/>
              <a:gd name="connsiteX1" fmla="*/ 9251950 w 9251950"/>
              <a:gd name="connsiteY1" fmla="*/ 0 h 6858000"/>
              <a:gd name="connsiteX2" fmla="*/ 9251950 w 9251950"/>
              <a:gd name="connsiteY2" fmla="*/ 6858000 h 6858000"/>
              <a:gd name="connsiteX3" fmla="*/ 0 w 9251950"/>
              <a:gd name="connsiteY3" fmla="*/ 6858000 h 6858000"/>
              <a:gd name="connsiteX4" fmla="*/ 0 w 9251950"/>
              <a:gd name="connsiteY4" fmla="*/ 0 h 6858000"/>
              <a:gd name="connsiteX0" fmla="*/ 0 w 9251950"/>
              <a:gd name="connsiteY0" fmla="*/ 0 h 6858000"/>
              <a:gd name="connsiteX1" fmla="*/ 9251950 w 9251950"/>
              <a:gd name="connsiteY1" fmla="*/ 0 h 6858000"/>
              <a:gd name="connsiteX2" fmla="*/ 9251950 w 9251950"/>
              <a:gd name="connsiteY2" fmla="*/ 6858000 h 6858000"/>
              <a:gd name="connsiteX3" fmla="*/ 0 w 9251950"/>
              <a:gd name="connsiteY3" fmla="*/ 6858000 h 6858000"/>
              <a:gd name="connsiteX4" fmla="*/ 0 w 9251950"/>
              <a:gd name="connsiteY4" fmla="*/ 0 h 6858000"/>
              <a:gd name="connsiteX0" fmla="*/ 44419 w 9296369"/>
              <a:gd name="connsiteY0" fmla="*/ 0 h 6858000"/>
              <a:gd name="connsiteX1" fmla="*/ 9296369 w 9296369"/>
              <a:gd name="connsiteY1" fmla="*/ 0 h 6858000"/>
              <a:gd name="connsiteX2" fmla="*/ 9296369 w 9296369"/>
              <a:gd name="connsiteY2" fmla="*/ 6858000 h 6858000"/>
              <a:gd name="connsiteX3" fmla="*/ 44419 w 9296369"/>
              <a:gd name="connsiteY3" fmla="*/ 6858000 h 6858000"/>
              <a:gd name="connsiteX4" fmla="*/ 44419 w 9296369"/>
              <a:gd name="connsiteY4" fmla="*/ 0 h 6858000"/>
              <a:gd name="connsiteX0" fmla="*/ 41249 w 9293199"/>
              <a:gd name="connsiteY0" fmla="*/ 0 h 6858000"/>
              <a:gd name="connsiteX1" fmla="*/ 9293199 w 9293199"/>
              <a:gd name="connsiteY1" fmla="*/ 0 h 6858000"/>
              <a:gd name="connsiteX2" fmla="*/ 9293199 w 9293199"/>
              <a:gd name="connsiteY2" fmla="*/ 6858000 h 6858000"/>
              <a:gd name="connsiteX3" fmla="*/ 41249 w 9293199"/>
              <a:gd name="connsiteY3" fmla="*/ 6858000 h 6858000"/>
              <a:gd name="connsiteX4" fmla="*/ 41249 w 9293199"/>
              <a:gd name="connsiteY4" fmla="*/ 0 h 6858000"/>
              <a:gd name="connsiteX0" fmla="*/ 130026 w 9381976"/>
              <a:gd name="connsiteY0" fmla="*/ 0 h 6858000"/>
              <a:gd name="connsiteX1" fmla="*/ 9381976 w 9381976"/>
              <a:gd name="connsiteY1" fmla="*/ 0 h 6858000"/>
              <a:gd name="connsiteX2" fmla="*/ 9381976 w 9381976"/>
              <a:gd name="connsiteY2" fmla="*/ 6858000 h 6858000"/>
              <a:gd name="connsiteX3" fmla="*/ 130026 w 9381976"/>
              <a:gd name="connsiteY3" fmla="*/ 6858000 h 6858000"/>
              <a:gd name="connsiteX4" fmla="*/ 130026 w 9381976"/>
              <a:gd name="connsiteY4" fmla="*/ 0 h 6858000"/>
              <a:gd name="connsiteX0" fmla="*/ 139414 w 9391364"/>
              <a:gd name="connsiteY0" fmla="*/ 0 h 6858000"/>
              <a:gd name="connsiteX1" fmla="*/ 9391364 w 9391364"/>
              <a:gd name="connsiteY1" fmla="*/ 0 h 6858000"/>
              <a:gd name="connsiteX2" fmla="*/ 9391364 w 9391364"/>
              <a:gd name="connsiteY2" fmla="*/ 6858000 h 6858000"/>
              <a:gd name="connsiteX3" fmla="*/ 139414 w 9391364"/>
              <a:gd name="connsiteY3" fmla="*/ 6858000 h 6858000"/>
              <a:gd name="connsiteX4" fmla="*/ 139414 w 9391364"/>
              <a:gd name="connsiteY4" fmla="*/ 0 h 6858000"/>
              <a:gd name="connsiteX0" fmla="*/ 73139 w 9325089"/>
              <a:gd name="connsiteY0" fmla="*/ 0 h 6858000"/>
              <a:gd name="connsiteX1" fmla="*/ 9325089 w 9325089"/>
              <a:gd name="connsiteY1" fmla="*/ 0 h 6858000"/>
              <a:gd name="connsiteX2" fmla="*/ 9325089 w 9325089"/>
              <a:gd name="connsiteY2" fmla="*/ 6858000 h 6858000"/>
              <a:gd name="connsiteX3" fmla="*/ 73139 w 9325089"/>
              <a:gd name="connsiteY3" fmla="*/ 6858000 h 6858000"/>
              <a:gd name="connsiteX4" fmla="*/ 73139 w 9325089"/>
              <a:gd name="connsiteY4" fmla="*/ 0 h 6858000"/>
              <a:gd name="connsiteX0" fmla="*/ 65808 w 9317758"/>
              <a:gd name="connsiteY0" fmla="*/ 0 h 6858000"/>
              <a:gd name="connsiteX1" fmla="*/ 9317758 w 9317758"/>
              <a:gd name="connsiteY1" fmla="*/ 0 h 6858000"/>
              <a:gd name="connsiteX2" fmla="*/ 9317758 w 9317758"/>
              <a:gd name="connsiteY2" fmla="*/ 6858000 h 6858000"/>
              <a:gd name="connsiteX3" fmla="*/ 65808 w 9317758"/>
              <a:gd name="connsiteY3" fmla="*/ 6858000 h 6858000"/>
              <a:gd name="connsiteX4" fmla="*/ 65808 w 9317758"/>
              <a:gd name="connsiteY4" fmla="*/ 0 h 6858000"/>
              <a:gd name="connsiteX0" fmla="*/ 130557 w 9382507"/>
              <a:gd name="connsiteY0" fmla="*/ 0 h 6858000"/>
              <a:gd name="connsiteX1" fmla="*/ 9382507 w 9382507"/>
              <a:gd name="connsiteY1" fmla="*/ 0 h 6858000"/>
              <a:gd name="connsiteX2" fmla="*/ 9382507 w 9382507"/>
              <a:gd name="connsiteY2" fmla="*/ 6858000 h 6858000"/>
              <a:gd name="connsiteX3" fmla="*/ 130557 w 9382507"/>
              <a:gd name="connsiteY3" fmla="*/ 6858000 h 6858000"/>
              <a:gd name="connsiteX4" fmla="*/ 130557 w 938250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2507" h="6858000">
                <a:moveTo>
                  <a:pt x="130557" y="0"/>
                </a:moveTo>
                <a:lnTo>
                  <a:pt x="9382507" y="0"/>
                </a:lnTo>
                <a:lnTo>
                  <a:pt x="9382507" y="6858000"/>
                </a:lnTo>
                <a:lnTo>
                  <a:pt x="130557" y="6858000"/>
                </a:lnTo>
                <a:cubicBezTo>
                  <a:pt x="-528203" y="4866968"/>
                  <a:pt x="1595563" y="2010696"/>
                  <a:pt x="13055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effectLst/>
        </p:spPr>
        <p:txBody>
          <a:bodyPr anchor="t"/>
          <a:lstStyle>
            <a:lvl1pPr marL="0" indent="0" algn="ctr">
              <a:buNone/>
              <a:defRPr sz="1800"/>
            </a:lvl1pPr>
          </a:lstStyle>
          <a:p>
            <a:r>
              <a:rPr lang="es-ES"/>
              <a:t>Arrastre aquí una imagen</a:t>
            </a:r>
          </a:p>
        </p:txBody>
      </p:sp>
      <p:sp>
        <p:nvSpPr>
          <p:cNvPr id="19" name="2 Marcador de contenido">
            <a:extLst>
              <a:ext uri="{FF2B5EF4-FFF2-40B4-BE49-F238E27FC236}">
                <a16:creationId xmlns:a16="http://schemas.microsoft.com/office/drawing/2014/main" id="{5405E5FE-A04C-4F13-9AAE-02B1DCD8D99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302267" y="4439318"/>
            <a:ext cx="9382507" cy="18762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None/>
              <a:defRPr lang="es-ES" altLang="es-ES" sz="4800" b="0" i="0" kern="1200" spc="-10" baseline="0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 charset="0"/>
              </a:defRPr>
            </a:lvl1pPr>
            <a:lvl2pPr marL="1066773" indent="-457189">
              <a:buClr>
                <a:schemeClr val="bg1"/>
              </a:buClr>
              <a:buFont typeface="Courier New" panose="02070309020205020404" pitchFamily="49" charset="0"/>
              <a:buChar char="o"/>
              <a:defRPr lang="es-ES" altLang="es-ES" sz="1900" b="0" kern="1200" baseline="0" dirty="0" smtClean="0">
                <a:solidFill>
                  <a:schemeClr val="bg1"/>
                </a:solidFill>
                <a:latin typeface="Telefonica ExtraLight"/>
                <a:ea typeface="MS PGothic" pitchFamily="34" charset="-128"/>
                <a:cs typeface="Telefonica ExtraLight"/>
                <a:sym typeface="Gill Sans" charset="0"/>
              </a:defRPr>
            </a:lvl2pPr>
            <a:lvl3pPr marL="1676358" indent="-457189">
              <a:buClr>
                <a:schemeClr val="bg1"/>
              </a:buClr>
              <a:buFont typeface="Wingdings" panose="05000000000000000000" pitchFamily="2" charset="2"/>
              <a:buChar char="§"/>
              <a:defRPr lang="es-ES" altLang="es-ES" sz="1900" b="0" kern="1200" baseline="0" dirty="0" smtClean="0">
                <a:solidFill>
                  <a:schemeClr val="bg1"/>
                </a:solidFill>
                <a:latin typeface="Telefonica ExtraLight"/>
                <a:ea typeface="MS PGothic" pitchFamily="34" charset="-128"/>
                <a:cs typeface="Telefonica ExtraLight"/>
                <a:sym typeface="Gill Sans" charset="0"/>
              </a:defRPr>
            </a:lvl3pPr>
            <a:lvl4pPr>
              <a:buClr>
                <a:schemeClr val="bg1"/>
              </a:buClr>
              <a:defRPr lang="es-ES" altLang="es-ES" sz="1900" b="0" kern="1200" baseline="0" dirty="0" smtClean="0">
                <a:solidFill>
                  <a:schemeClr val="bg1"/>
                </a:solidFill>
                <a:latin typeface="Telefonica ExtraLight"/>
                <a:ea typeface="MS PGothic" pitchFamily="34" charset="-128"/>
                <a:cs typeface="Telefonica ExtraLight"/>
                <a:sym typeface="Gill Sans" charset="0"/>
              </a:defRPr>
            </a:lvl4pPr>
            <a:lvl5pPr>
              <a:buClr>
                <a:schemeClr val="tx2"/>
              </a:buClr>
              <a:defRPr sz="27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</a:t>
            </a:r>
          </a:p>
        </p:txBody>
      </p:sp>
      <p:sp>
        <p:nvSpPr>
          <p:cNvPr id="20" name="2 Marcador de contenido">
            <a:extLst>
              <a:ext uri="{FF2B5EF4-FFF2-40B4-BE49-F238E27FC236}">
                <a16:creationId xmlns:a16="http://schemas.microsoft.com/office/drawing/2014/main" id="{4478549B-71D2-412C-8B0C-D7E7146DF54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02267" y="4009104"/>
            <a:ext cx="9346767" cy="4302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Clr>
                <a:schemeClr val="bg1"/>
              </a:buClr>
              <a:buSzPct val="100000"/>
              <a:buFont typeface="Arial" panose="020B0604020202020204" pitchFamily="34" charset="0"/>
              <a:buNone/>
              <a:defRPr lang="es-ES" altLang="es-ES" sz="1600" b="0" i="1" kern="1200" spc="-10" baseline="0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 charset="0"/>
              </a:defRPr>
            </a:lvl1pPr>
            <a:lvl2pPr marL="1066773" indent="-457189">
              <a:buClr>
                <a:schemeClr val="bg1"/>
              </a:buClr>
              <a:buFont typeface="Courier New" panose="02070309020205020404" pitchFamily="49" charset="0"/>
              <a:buChar char="o"/>
              <a:defRPr lang="es-ES" altLang="es-ES" sz="1900" b="0" kern="1200" baseline="0" dirty="0" smtClean="0">
                <a:solidFill>
                  <a:schemeClr val="bg1"/>
                </a:solidFill>
                <a:latin typeface="Telefonica ExtraLight"/>
                <a:ea typeface="MS PGothic" pitchFamily="34" charset="-128"/>
                <a:cs typeface="Telefonica ExtraLight"/>
                <a:sym typeface="Gill Sans" charset="0"/>
              </a:defRPr>
            </a:lvl2pPr>
            <a:lvl3pPr marL="1676358" indent="-457189">
              <a:buClr>
                <a:schemeClr val="bg1"/>
              </a:buClr>
              <a:buFont typeface="Wingdings" panose="05000000000000000000" pitchFamily="2" charset="2"/>
              <a:buChar char="§"/>
              <a:defRPr lang="es-ES" altLang="es-ES" sz="1900" b="0" kern="1200" baseline="0" dirty="0" smtClean="0">
                <a:solidFill>
                  <a:schemeClr val="bg1"/>
                </a:solidFill>
                <a:latin typeface="Telefonica ExtraLight"/>
                <a:ea typeface="MS PGothic" pitchFamily="34" charset="-128"/>
                <a:cs typeface="Telefonica ExtraLight"/>
                <a:sym typeface="Gill Sans" charset="0"/>
              </a:defRPr>
            </a:lvl3pPr>
            <a:lvl4pPr>
              <a:buClr>
                <a:schemeClr val="bg1"/>
              </a:buClr>
              <a:defRPr lang="es-ES" altLang="es-ES" sz="1900" b="0" kern="1200" baseline="0" dirty="0" smtClean="0">
                <a:solidFill>
                  <a:schemeClr val="bg1"/>
                </a:solidFill>
                <a:latin typeface="Telefonica ExtraLight"/>
                <a:ea typeface="MS PGothic" pitchFamily="34" charset="-128"/>
                <a:cs typeface="Telefonica ExtraLight"/>
                <a:sym typeface="Gill Sans" charset="0"/>
              </a:defRPr>
            </a:lvl4pPr>
            <a:lvl5pPr>
              <a:buClr>
                <a:schemeClr val="tx2"/>
              </a:buClr>
              <a:defRPr sz="27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33528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contenido 13">
            <a:extLst>
              <a:ext uri="{FF2B5EF4-FFF2-40B4-BE49-F238E27FC236}">
                <a16:creationId xmlns:a16="http://schemas.microsoft.com/office/drawing/2014/main" id="{EF5026CC-5BCB-489A-8730-C2934EA335AD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344037" y="5253832"/>
            <a:ext cx="4944736" cy="592137"/>
          </a:xfrm>
          <a:prstGeom prst="rect">
            <a:avLst/>
          </a:prstGeom>
        </p:spPr>
        <p:txBody>
          <a:bodyPr/>
          <a:lstStyle>
            <a:lvl1pPr marL="14288" indent="-14288">
              <a:spcAft>
                <a:spcPts val="1800"/>
              </a:spcAft>
              <a:buNone/>
              <a:tabLst/>
              <a:defRPr lang="es-ES" sz="1400" b="0" i="0" kern="1200" baseline="0" dirty="0" smtClean="0">
                <a:solidFill>
                  <a:schemeClr val="accent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spcAft>
                <a:spcPts val="1800"/>
              </a:spcAft>
              <a:buFont typeface="Arial" panose="020B0604020202020204" pitchFamily="34" charset="0"/>
              <a:buChar char="•"/>
              <a:defRPr lang="es-ES" sz="1600" b="0" i="0" kern="1200" dirty="0" smtClean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Aft>
                <a:spcPts val="1800"/>
              </a:spcAft>
              <a:buFont typeface="Courier New" panose="02070309020205020404" pitchFamily="49" charset="0"/>
              <a:buChar char="o"/>
              <a:defRPr lang="es-ES" sz="1600" b="0" i="0" kern="1200" dirty="0" smtClean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Aft>
                <a:spcPts val="1800"/>
              </a:spcAft>
              <a:defRPr lang="es-ES" sz="1600" b="0" i="0" kern="1200" dirty="0" smtClean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Aft>
                <a:spcPts val="1800"/>
              </a:spcAft>
              <a:defRPr lang="es-ES_tradnl" sz="1600" b="0" i="0" kern="1200" dirty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/>
              <a:t>Haga clic para insertar título de imagen</a:t>
            </a:r>
          </a:p>
        </p:txBody>
      </p:sp>
      <p:sp>
        <p:nvSpPr>
          <p:cNvPr id="17" name="Marcador de contenido 13">
            <a:extLst>
              <a:ext uri="{FF2B5EF4-FFF2-40B4-BE49-F238E27FC236}">
                <a16:creationId xmlns:a16="http://schemas.microsoft.com/office/drawing/2014/main" id="{C802FDB7-0A4E-4925-82E0-58BAC2A66CFC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911164" y="5253832"/>
            <a:ext cx="4944736" cy="592137"/>
          </a:xfrm>
          <a:prstGeom prst="rect">
            <a:avLst/>
          </a:prstGeom>
        </p:spPr>
        <p:txBody>
          <a:bodyPr/>
          <a:lstStyle>
            <a:lvl1pPr marL="14288" indent="-14288">
              <a:spcAft>
                <a:spcPts val="1800"/>
              </a:spcAft>
              <a:buNone/>
              <a:tabLst/>
              <a:defRPr lang="es-ES" sz="1400" b="0" i="0" kern="1200" baseline="0" dirty="0" smtClean="0">
                <a:solidFill>
                  <a:schemeClr val="accent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spcAft>
                <a:spcPts val="1800"/>
              </a:spcAft>
              <a:buFont typeface="Arial" panose="020B0604020202020204" pitchFamily="34" charset="0"/>
              <a:buChar char="•"/>
              <a:defRPr lang="es-ES" sz="1600" b="0" i="0" kern="1200" dirty="0" smtClean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Aft>
                <a:spcPts val="1800"/>
              </a:spcAft>
              <a:buFont typeface="Courier New" panose="02070309020205020404" pitchFamily="49" charset="0"/>
              <a:buChar char="o"/>
              <a:defRPr lang="es-ES" sz="1600" b="0" i="0" kern="1200" dirty="0" smtClean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Aft>
                <a:spcPts val="1800"/>
              </a:spcAft>
              <a:defRPr lang="es-ES" sz="1600" b="0" i="0" kern="1200" dirty="0" smtClean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Aft>
                <a:spcPts val="1800"/>
              </a:spcAft>
              <a:defRPr lang="es-ES_tradnl" sz="1600" b="0" i="0" kern="1200" dirty="0">
                <a:solidFill>
                  <a:srgbClr val="575757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/>
              <a:t>Haga clic para insertar título de imagen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FE218E7-1126-487E-A998-FA56B741B76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2001" y="1712913"/>
            <a:ext cx="4781551" cy="3429000"/>
          </a:xfrm>
          <a:prstGeom prst="rect">
            <a:avLst/>
          </a:prstGeom>
          <a:solidFill>
            <a:srgbClr val="F0EFEE"/>
          </a:solidFill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Arrastre </a:t>
            </a:r>
            <a:r>
              <a:rPr lang="en-US" err="1"/>
              <a:t>aquí</a:t>
            </a:r>
            <a:r>
              <a:rPr lang="en-US"/>
              <a:t> una imagen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DA6F0B8-3451-4477-825D-554ABC93759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986587" y="1712913"/>
            <a:ext cx="4781551" cy="3429000"/>
          </a:xfrm>
          <a:prstGeom prst="rect">
            <a:avLst/>
          </a:prstGeom>
          <a:solidFill>
            <a:srgbClr val="F0EFEE"/>
          </a:solidFill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Arrastre </a:t>
            </a:r>
            <a:r>
              <a:rPr lang="en-US" err="1"/>
              <a:t>aquí</a:t>
            </a:r>
            <a:r>
              <a:rPr lang="en-US"/>
              <a:t> una imagen</a:t>
            </a:r>
          </a:p>
        </p:txBody>
      </p:sp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C70266B9-E12A-4408-53FD-09A2004AAFF0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84071" y="276882"/>
            <a:ext cx="11423858" cy="4173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0" baseline="0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insertar título</a:t>
            </a: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6539FCA2-88DE-41C8-27B0-7133CF9CF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70" y="810332"/>
            <a:ext cx="11414173" cy="43180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2400" b="0" i="0" baseline="0">
                <a:solidFill>
                  <a:schemeClr val="bg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</a:lstStyle>
          <a:p>
            <a:r>
              <a:rPr lang="es-ES" altLang="es-ES"/>
              <a:t>Haga clic para insertar subtítulo</a:t>
            </a:r>
          </a:p>
        </p:txBody>
      </p:sp>
    </p:spTree>
    <p:extLst>
      <p:ext uri="{BB962C8B-B14F-4D97-AF65-F5344CB8AC3E}">
        <p14:creationId xmlns:p14="http://schemas.microsoft.com/office/powerpoint/2010/main" val="1893740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306642EE-990A-4CFA-A8BA-7F3AD70FC8C7}"/>
              </a:ext>
            </a:extLst>
          </p:cNvPr>
          <p:cNvSpPr/>
          <p:nvPr userDrawn="1"/>
        </p:nvSpPr>
        <p:spPr>
          <a:xfrm>
            <a:off x="10536865" y="6305107"/>
            <a:ext cx="1392865" cy="297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a libre 14">
            <a:extLst>
              <a:ext uri="{FF2B5EF4-FFF2-40B4-BE49-F238E27FC236}">
                <a16:creationId xmlns:a16="http://schemas.microsoft.com/office/drawing/2014/main" id="{C447D1F1-49A3-4240-998E-004AE78C37D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" y="0"/>
            <a:ext cx="12099851" cy="6858000"/>
          </a:xfrm>
          <a:custGeom>
            <a:avLst/>
            <a:gdLst>
              <a:gd name="connsiteX0" fmla="*/ 0 w 11337418"/>
              <a:gd name="connsiteY0" fmla="*/ 0 h 5618512"/>
              <a:gd name="connsiteX1" fmla="*/ 10452396 w 11337418"/>
              <a:gd name="connsiteY1" fmla="*/ 0 h 5618512"/>
              <a:gd name="connsiteX2" fmla="*/ 10452396 w 11337418"/>
              <a:gd name="connsiteY2" fmla="*/ 2 h 5618512"/>
              <a:gd name="connsiteX3" fmla="*/ 10950876 w 11337418"/>
              <a:gd name="connsiteY3" fmla="*/ 2 h 5618512"/>
              <a:gd name="connsiteX4" fmla="*/ 10950876 w 11337418"/>
              <a:gd name="connsiteY4" fmla="*/ 5618512 h 5618512"/>
              <a:gd name="connsiteX5" fmla="*/ 6928988 w 11337418"/>
              <a:gd name="connsiteY5" fmla="*/ 5618512 h 5618512"/>
              <a:gd name="connsiteX6" fmla="*/ 6928987 w 11337418"/>
              <a:gd name="connsiteY6" fmla="*/ 5618510 h 5618512"/>
              <a:gd name="connsiteX7" fmla="*/ 0 w 11337418"/>
              <a:gd name="connsiteY7" fmla="*/ 5618510 h 561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37418" h="5618512">
                <a:moveTo>
                  <a:pt x="0" y="0"/>
                </a:moveTo>
                <a:lnTo>
                  <a:pt x="10452396" y="0"/>
                </a:lnTo>
                <a:lnTo>
                  <a:pt x="10452396" y="2"/>
                </a:lnTo>
                <a:lnTo>
                  <a:pt x="10950876" y="2"/>
                </a:lnTo>
                <a:cubicBezTo>
                  <a:pt x="12289897" y="1872839"/>
                  <a:pt x="9611855" y="3745675"/>
                  <a:pt x="10950876" y="5618512"/>
                </a:cubicBezTo>
                <a:lnTo>
                  <a:pt x="6928988" y="5618512"/>
                </a:lnTo>
                <a:lnTo>
                  <a:pt x="6928987" y="5618510"/>
                </a:lnTo>
                <a:lnTo>
                  <a:pt x="0" y="5618510"/>
                </a:lnTo>
                <a:close/>
              </a:path>
            </a:pathLst>
          </a:custGeom>
          <a:solidFill>
            <a:srgbClr val="F0EFEE"/>
          </a:solidFill>
        </p:spPr>
        <p:txBody>
          <a:bodyPr wrap="square" anchor="t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rgbClr val="ABACAB"/>
                </a:solidFill>
                <a:latin typeface="Trebuchet MS" panose="020B070302020209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Arrastre </a:t>
            </a:r>
            <a:r>
              <a:rPr lang="en-US" err="1"/>
              <a:t>aquí</a:t>
            </a:r>
            <a:r>
              <a:rPr lang="en-US"/>
              <a:t> una imagen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E1F5951-E7D5-46DF-A1FB-9B69D63A4E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4063" y="4515106"/>
            <a:ext cx="8230280" cy="2087713"/>
          </a:xfrm>
          <a:prstGeom prst="rect">
            <a:avLst/>
          </a:prstGeom>
          <a:noFill/>
        </p:spPr>
        <p:txBody>
          <a:bodyPr lIns="180000" tIns="180000" rIns="180000" bIns="180000" anchor="ctr" anchorCtr="0">
            <a:normAutofit/>
          </a:bodyPr>
          <a:lstStyle>
            <a:lvl1pPr marL="0" indent="0" algn="l">
              <a:buNone/>
              <a:defRPr sz="4000" i="1">
                <a:solidFill>
                  <a:schemeClr val="tx1"/>
                </a:solidFill>
              </a:defRPr>
            </a:lvl1pPr>
            <a:lvl2pPr marL="457200" indent="0">
              <a:buNone/>
              <a:defRPr sz="4000" i="1">
                <a:solidFill>
                  <a:schemeClr val="tx1"/>
                </a:solidFill>
              </a:defRPr>
            </a:lvl2pPr>
            <a:lvl3pPr marL="914400" indent="0">
              <a:buNone/>
              <a:defRPr sz="4000" i="1">
                <a:solidFill>
                  <a:schemeClr val="tx1"/>
                </a:solidFill>
              </a:defRPr>
            </a:lvl3pPr>
            <a:lvl4pPr marL="1371600" indent="0">
              <a:buNone/>
              <a:defRPr sz="4000" i="1">
                <a:solidFill>
                  <a:schemeClr val="tx1"/>
                </a:solidFill>
              </a:defRPr>
            </a:lvl4pPr>
            <a:lvl5pPr marL="1828800" indent="0">
              <a:buNone/>
              <a:defRPr sz="40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insertar un texto</a:t>
            </a:r>
          </a:p>
        </p:txBody>
      </p:sp>
    </p:spTree>
    <p:extLst>
      <p:ext uri="{BB962C8B-B14F-4D97-AF65-F5344CB8AC3E}">
        <p14:creationId xmlns:p14="http://schemas.microsoft.com/office/powerpoint/2010/main" val="1127324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306642EE-990A-4CFA-A8BA-7F3AD70FC8C7}"/>
              </a:ext>
            </a:extLst>
          </p:cNvPr>
          <p:cNvSpPr/>
          <p:nvPr userDrawn="1"/>
        </p:nvSpPr>
        <p:spPr>
          <a:xfrm>
            <a:off x="10536865" y="6305107"/>
            <a:ext cx="1392865" cy="297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89F147E-2A26-4412-9FA2-66EE28E0484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4468" y="441324"/>
            <a:ext cx="11603064" cy="6416676"/>
          </a:xfrm>
          <a:prstGeom prst="round2SameRect">
            <a:avLst/>
          </a:prstGeom>
          <a:solidFill>
            <a:srgbClr val="F0EFEE"/>
          </a:solidFill>
        </p:spPr>
        <p:txBody>
          <a:bodyPr anchor="t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rgbClr val="ABACAB"/>
                </a:solidFill>
                <a:latin typeface="Trebuchet MS" panose="020B070302020209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Arrastre </a:t>
            </a:r>
            <a:r>
              <a:rPr lang="en-US" err="1"/>
              <a:t>aquí</a:t>
            </a:r>
            <a:r>
              <a:rPr lang="en-US"/>
              <a:t> una imagen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D164FAB-DF92-47A4-953B-19272B3B4D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2184" y="4630055"/>
            <a:ext cx="8926966" cy="2087713"/>
          </a:xfrm>
          <a:prstGeom prst="rect">
            <a:avLst/>
          </a:prstGeom>
          <a:noFill/>
        </p:spPr>
        <p:txBody>
          <a:bodyPr lIns="180000" tIns="180000" rIns="180000" bIns="180000" anchor="ctr" anchorCtr="0">
            <a:normAutofit/>
          </a:bodyPr>
          <a:lstStyle>
            <a:lvl1pPr marL="0" indent="0" algn="l">
              <a:buNone/>
              <a:defRPr sz="4000" i="1">
                <a:solidFill>
                  <a:schemeClr val="tx1"/>
                </a:solidFill>
              </a:defRPr>
            </a:lvl1pPr>
            <a:lvl2pPr marL="457200" indent="0">
              <a:buNone/>
              <a:defRPr sz="4000" i="1">
                <a:solidFill>
                  <a:schemeClr val="tx1"/>
                </a:solidFill>
              </a:defRPr>
            </a:lvl2pPr>
            <a:lvl3pPr marL="914400" indent="0">
              <a:buNone/>
              <a:defRPr sz="4000" i="1">
                <a:solidFill>
                  <a:schemeClr val="tx1"/>
                </a:solidFill>
              </a:defRPr>
            </a:lvl3pPr>
            <a:lvl4pPr marL="1371600" indent="0">
              <a:buNone/>
              <a:defRPr sz="4000" i="1">
                <a:solidFill>
                  <a:schemeClr val="tx1"/>
                </a:solidFill>
              </a:defRPr>
            </a:lvl4pPr>
            <a:lvl5pPr marL="1828800" indent="0">
              <a:buNone/>
              <a:defRPr sz="40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insertar un texto</a:t>
            </a:r>
          </a:p>
        </p:txBody>
      </p:sp>
    </p:spTree>
    <p:extLst>
      <p:ext uri="{BB962C8B-B14F-4D97-AF65-F5344CB8AC3E}">
        <p14:creationId xmlns:p14="http://schemas.microsoft.com/office/powerpoint/2010/main" val="306518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306642EE-990A-4CFA-A8BA-7F3AD70FC8C7}"/>
              </a:ext>
            </a:extLst>
          </p:cNvPr>
          <p:cNvSpPr/>
          <p:nvPr userDrawn="1"/>
        </p:nvSpPr>
        <p:spPr>
          <a:xfrm>
            <a:off x="10536865" y="6305107"/>
            <a:ext cx="1392865" cy="297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46A127E0-D6CB-4324-AA9A-D3F94ED98EE0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730697" y="885981"/>
            <a:ext cx="5221287" cy="509889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800" b="0" i="0" baseline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E38B880-587E-4871-BA4C-09C9299133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Arrastre aquí una imagen</a:t>
            </a:r>
          </a:p>
        </p:txBody>
      </p:sp>
      <p:sp>
        <p:nvSpPr>
          <p:cNvPr id="7" name="Lágrima 6">
            <a:extLst>
              <a:ext uri="{FF2B5EF4-FFF2-40B4-BE49-F238E27FC236}">
                <a16:creationId xmlns:a16="http://schemas.microsoft.com/office/drawing/2014/main" id="{E5985627-1C1D-444A-8C83-B3C7F0CD7253}"/>
              </a:ext>
            </a:extLst>
          </p:cNvPr>
          <p:cNvSpPr/>
          <p:nvPr userDrawn="1"/>
        </p:nvSpPr>
        <p:spPr>
          <a:xfrm flipH="1">
            <a:off x="262269" y="220065"/>
            <a:ext cx="6414977" cy="6430725"/>
          </a:xfrm>
          <a:prstGeom prst="teardrop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Marcador de texto 9">
            <a:extLst>
              <a:ext uri="{FF2B5EF4-FFF2-40B4-BE49-F238E27FC236}">
                <a16:creationId xmlns:a16="http://schemas.microsoft.com/office/drawing/2014/main" id="{764B0625-70B3-4DBA-A595-E557F7A253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30514" y="1045639"/>
            <a:ext cx="4415964" cy="4252076"/>
          </a:xfrm>
          <a:prstGeom prst="rect">
            <a:avLst/>
          </a:prstGeom>
          <a:noFill/>
        </p:spPr>
        <p:txBody>
          <a:bodyPr lIns="180000" tIns="180000" rIns="180000" bIns="180000" anchor="ctr" anchorCtr="0">
            <a:normAutofit/>
          </a:bodyPr>
          <a:lstStyle>
            <a:lvl1pPr marL="0" indent="0" algn="l">
              <a:buNone/>
              <a:defRPr sz="4000" i="1">
                <a:solidFill>
                  <a:schemeClr val="bg1"/>
                </a:solidFill>
              </a:defRPr>
            </a:lvl1pPr>
            <a:lvl2pPr marL="457200" indent="0">
              <a:buNone/>
              <a:defRPr sz="4000" i="1">
                <a:solidFill>
                  <a:schemeClr val="tx1"/>
                </a:solidFill>
              </a:defRPr>
            </a:lvl2pPr>
            <a:lvl3pPr marL="914400" indent="0">
              <a:buNone/>
              <a:defRPr sz="4000" i="1">
                <a:solidFill>
                  <a:schemeClr val="tx1"/>
                </a:solidFill>
              </a:defRPr>
            </a:lvl3pPr>
            <a:lvl4pPr marL="1371600" indent="0">
              <a:buNone/>
              <a:defRPr sz="4000" i="1">
                <a:solidFill>
                  <a:schemeClr val="tx1"/>
                </a:solidFill>
              </a:defRPr>
            </a:lvl4pPr>
            <a:lvl5pPr marL="1828800" indent="0">
              <a:buNone/>
              <a:defRPr sz="4000" i="1">
                <a:solidFill>
                  <a:schemeClr val="tx1"/>
                </a:solidFill>
              </a:defRPr>
            </a:lvl5pPr>
          </a:lstStyle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721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53FF9861-1AB0-47F8-A761-9D72F18F6A8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88914" y="455787"/>
            <a:ext cx="10041626" cy="4173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0" i="0" baseline="0">
                <a:solidFill>
                  <a:schemeClr val="accent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nombre actividad</a:t>
            </a:r>
          </a:p>
        </p:txBody>
      </p:sp>
      <p:sp>
        <p:nvSpPr>
          <p:cNvPr id="5" name="Forma libre 16">
            <a:extLst>
              <a:ext uri="{FF2B5EF4-FFF2-40B4-BE49-F238E27FC236}">
                <a16:creationId xmlns:a16="http://schemas.microsoft.com/office/drawing/2014/main" id="{2AECE3D8-0EC5-48C5-895C-6D809C4509B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10633" y="1212112"/>
            <a:ext cx="12202632" cy="5647209"/>
          </a:xfrm>
          <a:custGeom>
            <a:avLst/>
            <a:gdLst>
              <a:gd name="connsiteX0" fmla="*/ 6069001 w 12192000"/>
              <a:gd name="connsiteY0" fmla="*/ 0 h 5158928"/>
              <a:gd name="connsiteX1" fmla="*/ 12161327 w 12192000"/>
              <a:gd name="connsiteY1" fmla="*/ 1583631 h 5158928"/>
              <a:gd name="connsiteX2" fmla="*/ 12192000 w 12192000"/>
              <a:gd name="connsiteY2" fmla="*/ 1603305 h 5158928"/>
              <a:gd name="connsiteX3" fmla="*/ 12192000 w 12192000"/>
              <a:gd name="connsiteY3" fmla="*/ 5158928 h 5158928"/>
              <a:gd name="connsiteX4" fmla="*/ 8868819 w 12192000"/>
              <a:gd name="connsiteY4" fmla="*/ 5158928 h 5158928"/>
              <a:gd name="connsiteX5" fmla="*/ 2362201 w 12192000"/>
              <a:gd name="connsiteY5" fmla="*/ 5158928 h 5158928"/>
              <a:gd name="connsiteX6" fmla="*/ 0 w 12192000"/>
              <a:gd name="connsiteY6" fmla="*/ 5158928 h 5158928"/>
              <a:gd name="connsiteX7" fmla="*/ 0 w 12192000"/>
              <a:gd name="connsiteY7" fmla="*/ 1570037 h 5158928"/>
              <a:gd name="connsiteX8" fmla="*/ 305445 w 12192000"/>
              <a:gd name="connsiteY8" fmla="*/ 1392030 h 5158928"/>
              <a:gd name="connsiteX9" fmla="*/ 6069001 w 12192000"/>
              <a:gd name="connsiteY9" fmla="*/ 0 h 5158928"/>
              <a:gd name="connsiteX0" fmla="*/ 6079633 w 12202632"/>
              <a:gd name="connsiteY0" fmla="*/ 0 h 5521665"/>
              <a:gd name="connsiteX1" fmla="*/ 12171959 w 12202632"/>
              <a:gd name="connsiteY1" fmla="*/ 1583631 h 5521665"/>
              <a:gd name="connsiteX2" fmla="*/ 12202632 w 12202632"/>
              <a:gd name="connsiteY2" fmla="*/ 1603305 h 5521665"/>
              <a:gd name="connsiteX3" fmla="*/ 12202632 w 12202632"/>
              <a:gd name="connsiteY3" fmla="*/ 5158928 h 5521665"/>
              <a:gd name="connsiteX4" fmla="*/ 8879451 w 12202632"/>
              <a:gd name="connsiteY4" fmla="*/ 5158928 h 5521665"/>
              <a:gd name="connsiteX5" fmla="*/ 2372833 w 12202632"/>
              <a:gd name="connsiteY5" fmla="*/ 5158928 h 5521665"/>
              <a:gd name="connsiteX6" fmla="*/ 0 w 12202632"/>
              <a:gd name="connsiteY6" fmla="*/ 5521665 h 5521665"/>
              <a:gd name="connsiteX7" fmla="*/ 10632 w 12202632"/>
              <a:gd name="connsiteY7" fmla="*/ 1570037 h 5521665"/>
              <a:gd name="connsiteX8" fmla="*/ 316077 w 12202632"/>
              <a:gd name="connsiteY8" fmla="*/ 1392030 h 5521665"/>
              <a:gd name="connsiteX9" fmla="*/ 6079633 w 12202632"/>
              <a:gd name="connsiteY9" fmla="*/ 0 h 5521665"/>
              <a:gd name="connsiteX0" fmla="*/ 6079633 w 12202632"/>
              <a:gd name="connsiteY0" fmla="*/ 0 h 5521665"/>
              <a:gd name="connsiteX1" fmla="*/ 12171959 w 12202632"/>
              <a:gd name="connsiteY1" fmla="*/ 1583631 h 5521665"/>
              <a:gd name="connsiteX2" fmla="*/ 12202632 w 12202632"/>
              <a:gd name="connsiteY2" fmla="*/ 1603305 h 5521665"/>
              <a:gd name="connsiteX3" fmla="*/ 12202632 w 12202632"/>
              <a:gd name="connsiteY3" fmla="*/ 5158928 h 5521665"/>
              <a:gd name="connsiteX4" fmla="*/ 8879451 w 12202632"/>
              <a:gd name="connsiteY4" fmla="*/ 5158928 h 5521665"/>
              <a:gd name="connsiteX5" fmla="*/ 2425996 w 12202632"/>
              <a:gd name="connsiteY5" fmla="*/ 5491437 h 5521665"/>
              <a:gd name="connsiteX6" fmla="*/ 0 w 12202632"/>
              <a:gd name="connsiteY6" fmla="*/ 5521665 h 5521665"/>
              <a:gd name="connsiteX7" fmla="*/ 10632 w 12202632"/>
              <a:gd name="connsiteY7" fmla="*/ 1570037 h 5521665"/>
              <a:gd name="connsiteX8" fmla="*/ 316077 w 12202632"/>
              <a:gd name="connsiteY8" fmla="*/ 1392030 h 5521665"/>
              <a:gd name="connsiteX9" fmla="*/ 6079633 w 12202632"/>
              <a:gd name="connsiteY9" fmla="*/ 0 h 5521665"/>
              <a:gd name="connsiteX0" fmla="*/ 6079633 w 12223897"/>
              <a:gd name="connsiteY0" fmla="*/ 0 h 5521665"/>
              <a:gd name="connsiteX1" fmla="*/ 12171959 w 12223897"/>
              <a:gd name="connsiteY1" fmla="*/ 1583631 h 5521665"/>
              <a:gd name="connsiteX2" fmla="*/ 12202632 w 12223897"/>
              <a:gd name="connsiteY2" fmla="*/ 1603305 h 5521665"/>
              <a:gd name="connsiteX3" fmla="*/ 12223897 w 12223897"/>
              <a:gd name="connsiteY3" fmla="*/ 5481361 h 5521665"/>
              <a:gd name="connsiteX4" fmla="*/ 8879451 w 12223897"/>
              <a:gd name="connsiteY4" fmla="*/ 5158928 h 5521665"/>
              <a:gd name="connsiteX5" fmla="*/ 2425996 w 12223897"/>
              <a:gd name="connsiteY5" fmla="*/ 5491437 h 5521665"/>
              <a:gd name="connsiteX6" fmla="*/ 0 w 12223897"/>
              <a:gd name="connsiteY6" fmla="*/ 5521665 h 5521665"/>
              <a:gd name="connsiteX7" fmla="*/ 10632 w 12223897"/>
              <a:gd name="connsiteY7" fmla="*/ 1570037 h 5521665"/>
              <a:gd name="connsiteX8" fmla="*/ 316077 w 12223897"/>
              <a:gd name="connsiteY8" fmla="*/ 1392030 h 5521665"/>
              <a:gd name="connsiteX9" fmla="*/ 6079633 w 12223897"/>
              <a:gd name="connsiteY9" fmla="*/ 0 h 5521665"/>
              <a:gd name="connsiteX0" fmla="*/ 6079633 w 12223897"/>
              <a:gd name="connsiteY0" fmla="*/ 0 h 5521665"/>
              <a:gd name="connsiteX1" fmla="*/ 12171959 w 12223897"/>
              <a:gd name="connsiteY1" fmla="*/ 1583631 h 5521665"/>
              <a:gd name="connsiteX2" fmla="*/ 12202632 w 12223897"/>
              <a:gd name="connsiteY2" fmla="*/ 1603305 h 5521665"/>
              <a:gd name="connsiteX3" fmla="*/ 12223897 w 12223897"/>
              <a:gd name="connsiteY3" fmla="*/ 5481361 h 5521665"/>
              <a:gd name="connsiteX4" fmla="*/ 8911349 w 12223897"/>
              <a:gd name="connsiteY4" fmla="*/ 5511589 h 5521665"/>
              <a:gd name="connsiteX5" fmla="*/ 2425996 w 12223897"/>
              <a:gd name="connsiteY5" fmla="*/ 5491437 h 5521665"/>
              <a:gd name="connsiteX6" fmla="*/ 0 w 12223897"/>
              <a:gd name="connsiteY6" fmla="*/ 5521665 h 5521665"/>
              <a:gd name="connsiteX7" fmla="*/ 10632 w 12223897"/>
              <a:gd name="connsiteY7" fmla="*/ 1570037 h 5521665"/>
              <a:gd name="connsiteX8" fmla="*/ 316077 w 12223897"/>
              <a:gd name="connsiteY8" fmla="*/ 1392030 h 5521665"/>
              <a:gd name="connsiteX9" fmla="*/ 6079633 w 12223897"/>
              <a:gd name="connsiteY9" fmla="*/ 0 h 5521665"/>
              <a:gd name="connsiteX0" fmla="*/ 6079633 w 12202632"/>
              <a:gd name="connsiteY0" fmla="*/ 0 h 5522957"/>
              <a:gd name="connsiteX1" fmla="*/ 12171959 w 12202632"/>
              <a:gd name="connsiteY1" fmla="*/ 1583631 h 5522957"/>
              <a:gd name="connsiteX2" fmla="*/ 12202632 w 12202632"/>
              <a:gd name="connsiteY2" fmla="*/ 1603305 h 5522957"/>
              <a:gd name="connsiteX3" fmla="*/ 12202632 w 12202632"/>
              <a:gd name="connsiteY3" fmla="*/ 5522957 h 5522957"/>
              <a:gd name="connsiteX4" fmla="*/ 8911349 w 12202632"/>
              <a:gd name="connsiteY4" fmla="*/ 5511589 h 5522957"/>
              <a:gd name="connsiteX5" fmla="*/ 2425996 w 12202632"/>
              <a:gd name="connsiteY5" fmla="*/ 5491437 h 5522957"/>
              <a:gd name="connsiteX6" fmla="*/ 0 w 12202632"/>
              <a:gd name="connsiteY6" fmla="*/ 5521665 h 5522957"/>
              <a:gd name="connsiteX7" fmla="*/ 10632 w 12202632"/>
              <a:gd name="connsiteY7" fmla="*/ 1570037 h 5522957"/>
              <a:gd name="connsiteX8" fmla="*/ 316077 w 12202632"/>
              <a:gd name="connsiteY8" fmla="*/ 1392030 h 5522957"/>
              <a:gd name="connsiteX9" fmla="*/ 6079633 w 12202632"/>
              <a:gd name="connsiteY9" fmla="*/ 0 h 5522957"/>
              <a:gd name="connsiteX0" fmla="*/ 6079633 w 12202632"/>
              <a:gd name="connsiteY0" fmla="*/ 0 h 5522957"/>
              <a:gd name="connsiteX1" fmla="*/ 12171959 w 12202632"/>
              <a:gd name="connsiteY1" fmla="*/ 1583631 h 5522957"/>
              <a:gd name="connsiteX2" fmla="*/ 12202632 w 12202632"/>
              <a:gd name="connsiteY2" fmla="*/ 1603305 h 5522957"/>
              <a:gd name="connsiteX3" fmla="*/ 12202632 w 12202632"/>
              <a:gd name="connsiteY3" fmla="*/ 5522957 h 5522957"/>
              <a:gd name="connsiteX4" fmla="*/ 8911349 w 12202632"/>
              <a:gd name="connsiteY4" fmla="*/ 5511589 h 5522957"/>
              <a:gd name="connsiteX5" fmla="*/ 2447261 w 12202632"/>
              <a:gd name="connsiteY5" fmla="*/ 5522633 h 5522957"/>
              <a:gd name="connsiteX6" fmla="*/ 0 w 12202632"/>
              <a:gd name="connsiteY6" fmla="*/ 5521665 h 5522957"/>
              <a:gd name="connsiteX7" fmla="*/ 10632 w 12202632"/>
              <a:gd name="connsiteY7" fmla="*/ 1570037 h 5522957"/>
              <a:gd name="connsiteX8" fmla="*/ 316077 w 12202632"/>
              <a:gd name="connsiteY8" fmla="*/ 1392030 h 5522957"/>
              <a:gd name="connsiteX9" fmla="*/ 6079633 w 12202632"/>
              <a:gd name="connsiteY9" fmla="*/ 0 h 5522957"/>
              <a:gd name="connsiteX0" fmla="*/ 6079633 w 12202632"/>
              <a:gd name="connsiteY0" fmla="*/ 0 h 5522957"/>
              <a:gd name="connsiteX1" fmla="*/ 12171959 w 12202632"/>
              <a:gd name="connsiteY1" fmla="*/ 1583631 h 5522957"/>
              <a:gd name="connsiteX2" fmla="*/ 12202632 w 12202632"/>
              <a:gd name="connsiteY2" fmla="*/ 1603305 h 5522957"/>
              <a:gd name="connsiteX3" fmla="*/ 12202632 w 12202632"/>
              <a:gd name="connsiteY3" fmla="*/ 5522957 h 5522957"/>
              <a:gd name="connsiteX4" fmla="*/ 8911349 w 12202632"/>
              <a:gd name="connsiteY4" fmla="*/ 5511589 h 5522957"/>
              <a:gd name="connsiteX5" fmla="*/ 2447261 w 12202632"/>
              <a:gd name="connsiteY5" fmla="*/ 5522633 h 5522957"/>
              <a:gd name="connsiteX6" fmla="*/ 0 w 12202632"/>
              <a:gd name="connsiteY6" fmla="*/ 5521665 h 5522957"/>
              <a:gd name="connsiteX7" fmla="*/ 10632 w 12202632"/>
              <a:gd name="connsiteY7" fmla="*/ 1570037 h 5522957"/>
              <a:gd name="connsiteX8" fmla="*/ 316077 w 12202632"/>
              <a:gd name="connsiteY8" fmla="*/ 1392030 h 5522957"/>
              <a:gd name="connsiteX9" fmla="*/ 6079633 w 12202632"/>
              <a:gd name="connsiteY9" fmla="*/ 0 h 552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02632" h="5522957">
                <a:moveTo>
                  <a:pt x="6079633" y="0"/>
                </a:moveTo>
                <a:cubicBezTo>
                  <a:pt x="8425343" y="0"/>
                  <a:pt x="10562865" y="599694"/>
                  <a:pt x="12171959" y="1583631"/>
                </a:cubicBezTo>
                <a:lnTo>
                  <a:pt x="12202632" y="1603305"/>
                </a:lnTo>
                <a:lnTo>
                  <a:pt x="12202632" y="5522957"/>
                </a:lnTo>
                <a:lnTo>
                  <a:pt x="8911349" y="5511589"/>
                </a:lnTo>
                <a:lnTo>
                  <a:pt x="2447261" y="5522633"/>
                </a:lnTo>
                <a:lnTo>
                  <a:pt x="0" y="5521665"/>
                </a:lnTo>
                <a:lnTo>
                  <a:pt x="10632" y="1570037"/>
                </a:lnTo>
                <a:lnTo>
                  <a:pt x="316077" y="1392030"/>
                </a:lnTo>
                <a:cubicBezTo>
                  <a:pt x="1882330" y="522400"/>
                  <a:pt x="3890304" y="0"/>
                  <a:pt x="6079633" y="0"/>
                </a:cubicBezTo>
                <a:close/>
              </a:path>
            </a:pathLst>
          </a:custGeom>
          <a:solidFill>
            <a:srgbClr val="ABACAB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001E3E"/>
                </a:solidFill>
                <a:latin typeface="Trebuchet MS" panose="020B070302020209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Arrastra </a:t>
            </a:r>
            <a:r>
              <a:rPr lang="en-US" err="1"/>
              <a:t>aquí</a:t>
            </a:r>
            <a:r>
              <a:rPr lang="en-US"/>
              <a:t> una imagen</a:t>
            </a:r>
          </a:p>
        </p:txBody>
      </p:sp>
    </p:spTree>
    <p:extLst>
      <p:ext uri="{BB962C8B-B14F-4D97-AF65-F5344CB8AC3E}">
        <p14:creationId xmlns:p14="http://schemas.microsoft.com/office/powerpoint/2010/main" val="1673710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92712A2-14FE-489A-83E9-99B0884FB450}"/>
              </a:ext>
            </a:extLst>
          </p:cNvPr>
          <p:cNvSpPr/>
          <p:nvPr userDrawn="1"/>
        </p:nvSpPr>
        <p:spPr>
          <a:xfrm>
            <a:off x="10729625" y="6381511"/>
            <a:ext cx="1278078" cy="2163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5669CBE-C799-4848-9918-54FB64DA048E}"/>
              </a:ext>
            </a:extLst>
          </p:cNvPr>
          <p:cNvSpPr/>
          <p:nvPr userDrawn="1"/>
        </p:nvSpPr>
        <p:spPr>
          <a:xfrm>
            <a:off x="316806" y="6305222"/>
            <a:ext cx="1278078" cy="2163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8436134-E367-4338-9CD6-965C26F3F90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939846" y="0"/>
            <a:ext cx="8935348" cy="6507125"/>
          </a:xfrm>
          <a:prstGeom prst="round2DiagRect">
            <a:avLst/>
          </a:prstGeom>
          <a:solidFill>
            <a:srgbClr val="F5F5F5"/>
          </a:solidFill>
        </p:spPr>
        <p:txBody>
          <a:bodyPr anchor="t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001E3E"/>
                </a:solidFill>
                <a:latin typeface="Trebuchet MS" panose="020B070302020209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Arrastre </a:t>
            </a:r>
            <a:r>
              <a:rPr lang="en-US" err="1"/>
              <a:t>aquí</a:t>
            </a:r>
            <a:r>
              <a:rPr lang="en-US"/>
              <a:t> una imagen</a:t>
            </a:r>
          </a:p>
        </p:txBody>
      </p:sp>
      <p:sp>
        <p:nvSpPr>
          <p:cNvPr id="19" name="2 Marcador de contenido">
            <a:extLst>
              <a:ext uri="{FF2B5EF4-FFF2-40B4-BE49-F238E27FC236}">
                <a16:creationId xmlns:a16="http://schemas.microsoft.com/office/drawing/2014/main" id="{5405E5FE-A04C-4F13-9AAE-02B1DCD8D99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371475" y="2706213"/>
            <a:ext cx="7326497" cy="72278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l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None/>
              <a:defRPr lang="es-ES" altLang="es-ES" sz="3600" b="0" i="0" kern="1200" spc="-10" baseline="0" dirty="0" smtClean="0">
                <a:solidFill>
                  <a:schemeClr val="bg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  <a:sym typeface="Gill Sans" charset="0"/>
              </a:defRPr>
            </a:lvl1pPr>
            <a:lvl2pPr marL="1066773" indent="-457189">
              <a:buClr>
                <a:schemeClr val="bg1"/>
              </a:buClr>
              <a:buFont typeface="Courier New" panose="02070309020205020404" pitchFamily="49" charset="0"/>
              <a:buChar char="o"/>
              <a:defRPr lang="es-ES" altLang="es-ES" sz="1900" b="0" kern="1200" baseline="0" dirty="0" smtClean="0">
                <a:solidFill>
                  <a:schemeClr val="bg1"/>
                </a:solidFill>
                <a:latin typeface="Telefonica ExtraLight"/>
                <a:ea typeface="MS PGothic" pitchFamily="34" charset="-128"/>
                <a:cs typeface="Telefonica ExtraLight"/>
                <a:sym typeface="Gill Sans" charset="0"/>
              </a:defRPr>
            </a:lvl2pPr>
            <a:lvl3pPr marL="1676358" indent="-457189">
              <a:buClr>
                <a:schemeClr val="bg1"/>
              </a:buClr>
              <a:buFont typeface="Wingdings" panose="05000000000000000000" pitchFamily="2" charset="2"/>
              <a:buChar char="§"/>
              <a:defRPr lang="es-ES" altLang="es-ES" sz="1900" b="0" kern="1200" baseline="0" dirty="0" smtClean="0">
                <a:solidFill>
                  <a:schemeClr val="bg1"/>
                </a:solidFill>
                <a:latin typeface="Telefonica ExtraLight"/>
                <a:ea typeface="MS PGothic" pitchFamily="34" charset="-128"/>
                <a:cs typeface="Telefonica ExtraLight"/>
                <a:sym typeface="Gill Sans" charset="0"/>
              </a:defRPr>
            </a:lvl3pPr>
            <a:lvl4pPr>
              <a:buClr>
                <a:schemeClr val="bg1"/>
              </a:buClr>
              <a:defRPr lang="es-ES" altLang="es-ES" sz="1900" b="0" kern="1200" baseline="0" dirty="0" smtClean="0">
                <a:solidFill>
                  <a:schemeClr val="bg1"/>
                </a:solidFill>
                <a:latin typeface="Telefonica ExtraLight"/>
                <a:ea typeface="MS PGothic" pitchFamily="34" charset="-128"/>
                <a:cs typeface="Telefonica ExtraLight"/>
                <a:sym typeface="Gill Sans" charset="0"/>
              </a:defRPr>
            </a:lvl4pPr>
            <a:lvl5pPr>
              <a:buClr>
                <a:schemeClr val="tx2"/>
              </a:buClr>
              <a:defRPr sz="27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 insertar texto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924C0AE-BFBC-4F22-84BE-34F0C3D472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305222"/>
            <a:ext cx="1083767" cy="21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07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yecto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53FF9861-1AB0-47F8-A761-9D72F18F6A8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88914" y="455787"/>
            <a:ext cx="10020360" cy="4173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1" baseline="0">
                <a:solidFill>
                  <a:schemeClr val="accent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insertar título de proyecto</a:t>
            </a: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CA61EFA2-E182-48A5-AA47-4A1CF97E0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913" y="974723"/>
            <a:ext cx="10020361" cy="43180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1800" b="0" i="0" baseline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</a:lstStyle>
          <a:p>
            <a:r>
              <a:rPr lang="es-ES" altLang="es-ES"/>
              <a:t>Haga clic para insertar subtítulo o línea a la que pertenece</a:t>
            </a:r>
          </a:p>
        </p:txBody>
      </p:sp>
      <p:sp>
        <p:nvSpPr>
          <p:cNvPr id="5" name="Forma libre 13">
            <a:extLst>
              <a:ext uri="{FF2B5EF4-FFF2-40B4-BE49-F238E27FC236}">
                <a16:creationId xmlns:a16="http://schemas.microsoft.com/office/drawing/2014/main" id="{F48221D9-0A80-4E58-8900-57659247C92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55712" y="1722263"/>
            <a:ext cx="4647373" cy="4363905"/>
          </a:xfrm>
          <a:custGeom>
            <a:avLst/>
            <a:gdLst>
              <a:gd name="connsiteX0" fmla="*/ 3267010 w 4453166"/>
              <a:gd name="connsiteY0" fmla="*/ 0 h 4736155"/>
              <a:gd name="connsiteX1" fmla="*/ 3268192 w 4453166"/>
              <a:gd name="connsiteY1" fmla="*/ 2908 h 4736155"/>
              <a:gd name="connsiteX2" fmla="*/ 4453166 w 4453166"/>
              <a:gd name="connsiteY2" fmla="*/ 2908 h 4736155"/>
              <a:gd name="connsiteX3" fmla="*/ 4453166 w 4453166"/>
              <a:gd name="connsiteY3" fmla="*/ 4360053 h 4736155"/>
              <a:gd name="connsiteX4" fmla="*/ 4077064 w 4453166"/>
              <a:gd name="connsiteY4" fmla="*/ 4736155 h 4736155"/>
              <a:gd name="connsiteX5" fmla="*/ 514924 w 4453166"/>
              <a:gd name="connsiteY5" fmla="*/ 4736155 h 4736155"/>
              <a:gd name="connsiteX6" fmla="*/ 514924 w 4453166"/>
              <a:gd name="connsiteY6" fmla="*/ 4723561 h 4736155"/>
              <a:gd name="connsiteX7" fmla="*/ 202432 w 4453166"/>
              <a:gd name="connsiteY7" fmla="*/ 4726260 h 4736155"/>
              <a:gd name="connsiteX8" fmla="*/ 202432 w 4453166"/>
              <a:gd name="connsiteY8" fmla="*/ 26467 h 4736155"/>
              <a:gd name="connsiteX9" fmla="*/ 780019 w 4453166"/>
              <a:gd name="connsiteY9" fmla="*/ 21479 h 4736155"/>
              <a:gd name="connsiteX10" fmla="*/ 815229 w 4453166"/>
              <a:gd name="connsiteY10" fmla="*/ 10549 h 4736155"/>
              <a:gd name="connsiteX11" fmla="*/ 891026 w 4453166"/>
              <a:gd name="connsiteY11" fmla="*/ 2908 h 4736155"/>
              <a:gd name="connsiteX12" fmla="*/ 2930296 w 4453166"/>
              <a:gd name="connsiteY12" fmla="*/ 2908 h 4736155"/>
              <a:gd name="connsiteX0" fmla="*/ 3267010 w 4453166"/>
              <a:gd name="connsiteY0" fmla="*/ 0 h 4736155"/>
              <a:gd name="connsiteX1" fmla="*/ 3268192 w 4453166"/>
              <a:gd name="connsiteY1" fmla="*/ 2908 h 4736155"/>
              <a:gd name="connsiteX2" fmla="*/ 4453166 w 4453166"/>
              <a:gd name="connsiteY2" fmla="*/ 2908 h 4736155"/>
              <a:gd name="connsiteX3" fmla="*/ 4453166 w 4453166"/>
              <a:gd name="connsiteY3" fmla="*/ 4360053 h 4736155"/>
              <a:gd name="connsiteX4" fmla="*/ 4077064 w 4453166"/>
              <a:gd name="connsiteY4" fmla="*/ 4736155 h 4736155"/>
              <a:gd name="connsiteX5" fmla="*/ 514924 w 4453166"/>
              <a:gd name="connsiteY5" fmla="*/ 4736155 h 4736155"/>
              <a:gd name="connsiteX6" fmla="*/ 514924 w 4453166"/>
              <a:gd name="connsiteY6" fmla="*/ 4723561 h 4736155"/>
              <a:gd name="connsiteX7" fmla="*/ 202432 w 4453166"/>
              <a:gd name="connsiteY7" fmla="*/ 4726260 h 4736155"/>
              <a:gd name="connsiteX8" fmla="*/ 202432 w 4453166"/>
              <a:gd name="connsiteY8" fmla="*/ 26467 h 4736155"/>
              <a:gd name="connsiteX9" fmla="*/ 780019 w 4453166"/>
              <a:gd name="connsiteY9" fmla="*/ 21479 h 4736155"/>
              <a:gd name="connsiteX10" fmla="*/ 891026 w 4453166"/>
              <a:gd name="connsiteY10" fmla="*/ 2908 h 4736155"/>
              <a:gd name="connsiteX11" fmla="*/ 2930296 w 4453166"/>
              <a:gd name="connsiteY11" fmla="*/ 2908 h 4736155"/>
              <a:gd name="connsiteX12" fmla="*/ 3267010 w 4453166"/>
              <a:gd name="connsiteY12" fmla="*/ 0 h 4736155"/>
              <a:gd name="connsiteX0" fmla="*/ 3267010 w 4453166"/>
              <a:gd name="connsiteY0" fmla="*/ 0 h 4736155"/>
              <a:gd name="connsiteX1" fmla="*/ 3268192 w 4453166"/>
              <a:gd name="connsiteY1" fmla="*/ 2908 h 4736155"/>
              <a:gd name="connsiteX2" fmla="*/ 4453166 w 4453166"/>
              <a:gd name="connsiteY2" fmla="*/ 2908 h 4736155"/>
              <a:gd name="connsiteX3" fmla="*/ 4453166 w 4453166"/>
              <a:gd name="connsiteY3" fmla="*/ 4360053 h 4736155"/>
              <a:gd name="connsiteX4" fmla="*/ 4077064 w 4453166"/>
              <a:gd name="connsiteY4" fmla="*/ 4736155 h 4736155"/>
              <a:gd name="connsiteX5" fmla="*/ 514924 w 4453166"/>
              <a:gd name="connsiteY5" fmla="*/ 4736155 h 4736155"/>
              <a:gd name="connsiteX6" fmla="*/ 514924 w 4453166"/>
              <a:gd name="connsiteY6" fmla="*/ 4723561 h 4736155"/>
              <a:gd name="connsiteX7" fmla="*/ 202432 w 4453166"/>
              <a:gd name="connsiteY7" fmla="*/ 4726260 h 4736155"/>
              <a:gd name="connsiteX8" fmla="*/ 202432 w 4453166"/>
              <a:gd name="connsiteY8" fmla="*/ 26467 h 4736155"/>
              <a:gd name="connsiteX9" fmla="*/ 891026 w 4453166"/>
              <a:gd name="connsiteY9" fmla="*/ 2908 h 4736155"/>
              <a:gd name="connsiteX10" fmla="*/ 2930296 w 4453166"/>
              <a:gd name="connsiteY10" fmla="*/ 2908 h 4736155"/>
              <a:gd name="connsiteX11" fmla="*/ 3267010 w 4453166"/>
              <a:gd name="connsiteY11" fmla="*/ 0 h 4736155"/>
              <a:gd name="connsiteX0" fmla="*/ 3267010 w 4453166"/>
              <a:gd name="connsiteY0" fmla="*/ 0 h 4736155"/>
              <a:gd name="connsiteX1" fmla="*/ 3268192 w 4453166"/>
              <a:gd name="connsiteY1" fmla="*/ 2908 h 4736155"/>
              <a:gd name="connsiteX2" fmla="*/ 4453166 w 4453166"/>
              <a:gd name="connsiteY2" fmla="*/ 2908 h 4736155"/>
              <a:gd name="connsiteX3" fmla="*/ 4453166 w 4453166"/>
              <a:gd name="connsiteY3" fmla="*/ 4360053 h 4736155"/>
              <a:gd name="connsiteX4" fmla="*/ 4077064 w 4453166"/>
              <a:gd name="connsiteY4" fmla="*/ 4736155 h 4736155"/>
              <a:gd name="connsiteX5" fmla="*/ 514924 w 4453166"/>
              <a:gd name="connsiteY5" fmla="*/ 4736155 h 4736155"/>
              <a:gd name="connsiteX6" fmla="*/ 514924 w 4453166"/>
              <a:gd name="connsiteY6" fmla="*/ 4723561 h 4736155"/>
              <a:gd name="connsiteX7" fmla="*/ 202432 w 4453166"/>
              <a:gd name="connsiteY7" fmla="*/ 4726260 h 4736155"/>
              <a:gd name="connsiteX8" fmla="*/ 202432 w 4453166"/>
              <a:gd name="connsiteY8" fmla="*/ 26467 h 4736155"/>
              <a:gd name="connsiteX9" fmla="*/ 2930296 w 4453166"/>
              <a:gd name="connsiteY9" fmla="*/ 2908 h 4736155"/>
              <a:gd name="connsiteX10" fmla="*/ 3267010 w 4453166"/>
              <a:gd name="connsiteY10" fmla="*/ 0 h 4736155"/>
              <a:gd name="connsiteX0" fmla="*/ 3267010 w 4453166"/>
              <a:gd name="connsiteY0" fmla="*/ 0 h 4736155"/>
              <a:gd name="connsiteX1" fmla="*/ 3268192 w 4453166"/>
              <a:gd name="connsiteY1" fmla="*/ 2908 h 4736155"/>
              <a:gd name="connsiteX2" fmla="*/ 4453166 w 4453166"/>
              <a:gd name="connsiteY2" fmla="*/ 2908 h 4736155"/>
              <a:gd name="connsiteX3" fmla="*/ 4453166 w 4453166"/>
              <a:gd name="connsiteY3" fmla="*/ 4360053 h 4736155"/>
              <a:gd name="connsiteX4" fmla="*/ 4077064 w 4453166"/>
              <a:gd name="connsiteY4" fmla="*/ 4736155 h 4736155"/>
              <a:gd name="connsiteX5" fmla="*/ 514924 w 4453166"/>
              <a:gd name="connsiteY5" fmla="*/ 4736155 h 4736155"/>
              <a:gd name="connsiteX6" fmla="*/ 514924 w 4453166"/>
              <a:gd name="connsiteY6" fmla="*/ 4723561 h 4736155"/>
              <a:gd name="connsiteX7" fmla="*/ 202432 w 4453166"/>
              <a:gd name="connsiteY7" fmla="*/ 4726260 h 4736155"/>
              <a:gd name="connsiteX8" fmla="*/ 202432 w 4453166"/>
              <a:gd name="connsiteY8" fmla="*/ 26467 h 4736155"/>
              <a:gd name="connsiteX9" fmla="*/ 3267010 w 4453166"/>
              <a:gd name="connsiteY9" fmla="*/ 0 h 4736155"/>
              <a:gd name="connsiteX0" fmla="*/ 202432 w 4453166"/>
              <a:gd name="connsiteY0" fmla="*/ 23559 h 4733247"/>
              <a:gd name="connsiteX1" fmla="*/ 3268192 w 4453166"/>
              <a:gd name="connsiteY1" fmla="*/ 0 h 4733247"/>
              <a:gd name="connsiteX2" fmla="*/ 4453166 w 4453166"/>
              <a:gd name="connsiteY2" fmla="*/ 0 h 4733247"/>
              <a:gd name="connsiteX3" fmla="*/ 4453166 w 4453166"/>
              <a:gd name="connsiteY3" fmla="*/ 4357145 h 4733247"/>
              <a:gd name="connsiteX4" fmla="*/ 4077064 w 4453166"/>
              <a:gd name="connsiteY4" fmla="*/ 4733247 h 4733247"/>
              <a:gd name="connsiteX5" fmla="*/ 514924 w 4453166"/>
              <a:gd name="connsiteY5" fmla="*/ 4733247 h 4733247"/>
              <a:gd name="connsiteX6" fmla="*/ 514924 w 4453166"/>
              <a:gd name="connsiteY6" fmla="*/ 4720653 h 4733247"/>
              <a:gd name="connsiteX7" fmla="*/ 202432 w 4453166"/>
              <a:gd name="connsiteY7" fmla="*/ 4723352 h 4733247"/>
              <a:gd name="connsiteX8" fmla="*/ 202432 w 4453166"/>
              <a:gd name="connsiteY8" fmla="*/ 23559 h 4733247"/>
              <a:gd name="connsiteX0" fmla="*/ 202432 w 4453166"/>
              <a:gd name="connsiteY0" fmla="*/ 23559 h 4733247"/>
              <a:gd name="connsiteX1" fmla="*/ 4453166 w 4453166"/>
              <a:gd name="connsiteY1" fmla="*/ 0 h 4733247"/>
              <a:gd name="connsiteX2" fmla="*/ 4453166 w 4453166"/>
              <a:gd name="connsiteY2" fmla="*/ 4357145 h 4733247"/>
              <a:gd name="connsiteX3" fmla="*/ 4077064 w 4453166"/>
              <a:gd name="connsiteY3" fmla="*/ 4733247 h 4733247"/>
              <a:gd name="connsiteX4" fmla="*/ 514924 w 4453166"/>
              <a:gd name="connsiteY4" fmla="*/ 4733247 h 4733247"/>
              <a:gd name="connsiteX5" fmla="*/ 514924 w 4453166"/>
              <a:gd name="connsiteY5" fmla="*/ 4720653 h 4733247"/>
              <a:gd name="connsiteX6" fmla="*/ 202432 w 4453166"/>
              <a:gd name="connsiteY6" fmla="*/ 4723352 h 4733247"/>
              <a:gd name="connsiteX7" fmla="*/ 202432 w 4453166"/>
              <a:gd name="connsiteY7" fmla="*/ 23559 h 4733247"/>
              <a:gd name="connsiteX0" fmla="*/ 193738 w 4454304"/>
              <a:gd name="connsiteY0" fmla="*/ 3895 h 4733247"/>
              <a:gd name="connsiteX1" fmla="*/ 4454304 w 4454304"/>
              <a:gd name="connsiteY1" fmla="*/ 0 h 4733247"/>
              <a:gd name="connsiteX2" fmla="*/ 4454304 w 4454304"/>
              <a:gd name="connsiteY2" fmla="*/ 4357145 h 4733247"/>
              <a:gd name="connsiteX3" fmla="*/ 4078202 w 4454304"/>
              <a:gd name="connsiteY3" fmla="*/ 4733247 h 4733247"/>
              <a:gd name="connsiteX4" fmla="*/ 516062 w 4454304"/>
              <a:gd name="connsiteY4" fmla="*/ 4733247 h 4733247"/>
              <a:gd name="connsiteX5" fmla="*/ 516062 w 4454304"/>
              <a:gd name="connsiteY5" fmla="*/ 4720653 h 4733247"/>
              <a:gd name="connsiteX6" fmla="*/ 203570 w 4454304"/>
              <a:gd name="connsiteY6" fmla="*/ 4723352 h 4733247"/>
              <a:gd name="connsiteX7" fmla="*/ 193738 w 4454304"/>
              <a:gd name="connsiteY7" fmla="*/ 3895 h 4733247"/>
              <a:gd name="connsiteX0" fmla="*/ 185058 w 4455456"/>
              <a:gd name="connsiteY0" fmla="*/ 23559 h 4733247"/>
              <a:gd name="connsiteX1" fmla="*/ 4455456 w 4455456"/>
              <a:gd name="connsiteY1" fmla="*/ 0 h 4733247"/>
              <a:gd name="connsiteX2" fmla="*/ 4455456 w 4455456"/>
              <a:gd name="connsiteY2" fmla="*/ 4357145 h 4733247"/>
              <a:gd name="connsiteX3" fmla="*/ 4079354 w 4455456"/>
              <a:gd name="connsiteY3" fmla="*/ 4733247 h 4733247"/>
              <a:gd name="connsiteX4" fmla="*/ 517214 w 4455456"/>
              <a:gd name="connsiteY4" fmla="*/ 4733247 h 4733247"/>
              <a:gd name="connsiteX5" fmla="*/ 517214 w 4455456"/>
              <a:gd name="connsiteY5" fmla="*/ 4720653 h 4733247"/>
              <a:gd name="connsiteX6" fmla="*/ 204722 w 4455456"/>
              <a:gd name="connsiteY6" fmla="*/ 4723352 h 4733247"/>
              <a:gd name="connsiteX7" fmla="*/ 185058 w 4455456"/>
              <a:gd name="connsiteY7" fmla="*/ 23559 h 4733247"/>
              <a:gd name="connsiteX0" fmla="*/ 185058 w 4455456"/>
              <a:gd name="connsiteY0" fmla="*/ 0 h 4733286"/>
              <a:gd name="connsiteX1" fmla="*/ 4455456 w 4455456"/>
              <a:gd name="connsiteY1" fmla="*/ 39 h 4733286"/>
              <a:gd name="connsiteX2" fmla="*/ 4455456 w 4455456"/>
              <a:gd name="connsiteY2" fmla="*/ 4357184 h 4733286"/>
              <a:gd name="connsiteX3" fmla="*/ 4079354 w 4455456"/>
              <a:gd name="connsiteY3" fmla="*/ 4733286 h 4733286"/>
              <a:gd name="connsiteX4" fmla="*/ 517214 w 4455456"/>
              <a:gd name="connsiteY4" fmla="*/ 4733286 h 4733286"/>
              <a:gd name="connsiteX5" fmla="*/ 517214 w 4455456"/>
              <a:gd name="connsiteY5" fmla="*/ 4720692 h 4733286"/>
              <a:gd name="connsiteX6" fmla="*/ 204722 w 4455456"/>
              <a:gd name="connsiteY6" fmla="*/ 4723391 h 4733286"/>
              <a:gd name="connsiteX7" fmla="*/ 185058 w 4455456"/>
              <a:gd name="connsiteY7" fmla="*/ 0 h 4733286"/>
              <a:gd name="connsiteX0" fmla="*/ 179856 w 4456154"/>
              <a:gd name="connsiteY0" fmla="*/ 0 h 4733286"/>
              <a:gd name="connsiteX1" fmla="*/ 4456154 w 4456154"/>
              <a:gd name="connsiteY1" fmla="*/ 39 h 4733286"/>
              <a:gd name="connsiteX2" fmla="*/ 4456154 w 4456154"/>
              <a:gd name="connsiteY2" fmla="*/ 4357184 h 4733286"/>
              <a:gd name="connsiteX3" fmla="*/ 4080052 w 4456154"/>
              <a:gd name="connsiteY3" fmla="*/ 4733286 h 4733286"/>
              <a:gd name="connsiteX4" fmla="*/ 517912 w 4456154"/>
              <a:gd name="connsiteY4" fmla="*/ 4733286 h 4733286"/>
              <a:gd name="connsiteX5" fmla="*/ 517912 w 4456154"/>
              <a:gd name="connsiteY5" fmla="*/ 4720692 h 4733286"/>
              <a:gd name="connsiteX6" fmla="*/ 205420 w 4456154"/>
              <a:gd name="connsiteY6" fmla="*/ 4723391 h 4733286"/>
              <a:gd name="connsiteX7" fmla="*/ 179856 w 4456154"/>
              <a:gd name="connsiteY7" fmla="*/ 0 h 4733286"/>
              <a:gd name="connsiteX0" fmla="*/ 179856 w 4456154"/>
              <a:gd name="connsiteY0" fmla="*/ 0 h 4733286"/>
              <a:gd name="connsiteX1" fmla="*/ 4456154 w 4456154"/>
              <a:gd name="connsiteY1" fmla="*/ 39 h 4733286"/>
              <a:gd name="connsiteX2" fmla="*/ 4456154 w 4456154"/>
              <a:gd name="connsiteY2" fmla="*/ 4357184 h 4733286"/>
              <a:gd name="connsiteX3" fmla="*/ 4080052 w 4456154"/>
              <a:gd name="connsiteY3" fmla="*/ 4733286 h 4733286"/>
              <a:gd name="connsiteX4" fmla="*/ 517912 w 4456154"/>
              <a:gd name="connsiteY4" fmla="*/ 4733286 h 4733286"/>
              <a:gd name="connsiteX5" fmla="*/ 205420 w 4456154"/>
              <a:gd name="connsiteY5" fmla="*/ 4723391 h 4733286"/>
              <a:gd name="connsiteX6" fmla="*/ 179856 w 4456154"/>
              <a:gd name="connsiteY6" fmla="*/ 0 h 4733286"/>
              <a:gd name="connsiteX0" fmla="*/ 179856 w 4456154"/>
              <a:gd name="connsiteY0" fmla="*/ 0 h 4733286"/>
              <a:gd name="connsiteX1" fmla="*/ 4456154 w 4456154"/>
              <a:gd name="connsiteY1" fmla="*/ 39 h 4733286"/>
              <a:gd name="connsiteX2" fmla="*/ 4456154 w 4456154"/>
              <a:gd name="connsiteY2" fmla="*/ 4357184 h 4733286"/>
              <a:gd name="connsiteX3" fmla="*/ 4080052 w 4456154"/>
              <a:gd name="connsiteY3" fmla="*/ 4733286 h 4733286"/>
              <a:gd name="connsiteX4" fmla="*/ 205420 w 4456154"/>
              <a:gd name="connsiteY4" fmla="*/ 4723391 h 4733286"/>
              <a:gd name="connsiteX5" fmla="*/ 179856 w 4456154"/>
              <a:gd name="connsiteY5" fmla="*/ 0 h 4733286"/>
              <a:gd name="connsiteX0" fmla="*/ 185057 w 4461355"/>
              <a:gd name="connsiteY0" fmla="*/ 0 h 4764687"/>
              <a:gd name="connsiteX1" fmla="*/ 4461355 w 4461355"/>
              <a:gd name="connsiteY1" fmla="*/ 39 h 4764687"/>
              <a:gd name="connsiteX2" fmla="*/ 4461355 w 4461355"/>
              <a:gd name="connsiteY2" fmla="*/ 4357184 h 4764687"/>
              <a:gd name="connsiteX3" fmla="*/ 4085253 w 4461355"/>
              <a:gd name="connsiteY3" fmla="*/ 4733286 h 4764687"/>
              <a:gd name="connsiteX4" fmla="*/ 204722 w 4461355"/>
              <a:gd name="connsiteY4" fmla="*/ 4764687 h 4764687"/>
              <a:gd name="connsiteX5" fmla="*/ 185057 w 4461355"/>
              <a:gd name="connsiteY5" fmla="*/ 0 h 4764687"/>
              <a:gd name="connsiteX0" fmla="*/ 185057 w 4461355"/>
              <a:gd name="connsiteY0" fmla="*/ 0 h 4733286"/>
              <a:gd name="connsiteX1" fmla="*/ 4461355 w 4461355"/>
              <a:gd name="connsiteY1" fmla="*/ 39 h 4733286"/>
              <a:gd name="connsiteX2" fmla="*/ 4461355 w 4461355"/>
              <a:gd name="connsiteY2" fmla="*/ 4357184 h 4733286"/>
              <a:gd name="connsiteX3" fmla="*/ 4085253 w 4461355"/>
              <a:gd name="connsiteY3" fmla="*/ 4733286 h 4733286"/>
              <a:gd name="connsiteX4" fmla="*/ 204722 w 4461355"/>
              <a:gd name="connsiteY4" fmla="*/ 4623102 h 4733286"/>
              <a:gd name="connsiteX5" fmla="*/ 185057 w 4461355"/>
              <a:gd name="connsiteY5" fmla="*/ 0 h 4733286"/>
              <a:gd name="connsiteX0" fmla="*/ 179857 w 4456155"/>
              <a:gd name="connsiteY0" fmla="*/ 0 h 4741089"/>
              <a:gd name="connsiteX1" fmla="*/ 4456155 w 4456155"/>
              <a:gd name="connsiteY1" fmla="*/ 39 h 4741089"/>
              <a:gd name="connsiteX2" fmla="*/ 4456155 w 4456155"/>
              <a:gd name="connsiteY2" fmla="*/ 4357184 h 4741089"/>
              <a:gd name="connsiteX3" fmla="*/ 4080053 w 4456155"/>
              <a:gd name="connsiteY3" fmla="*/ 4733286 h 4741089"/>
              <a:gd name="connsiteX4" fmla="*/ 205421 w 4456155"/>
              <a:gd name="connsiteY4" fmla="*/ 4741089 h 4741089"/>
              <a:gd name="connsiteX5" fmla="*/ 179857 w 4456155"/>
              <a:gd name="connsiteY5" fmla="*/ 0 h 474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6155" h="4741089">
                <a:moveTo>
                  <a:pt x="179857" y="0"/>
                </a:moveTo>
                <a:lnTo>
                  <a:pt x="4456155" y="39"/>
                </a:lnTo>
                <a:lnTo>
                  <a:pt x="4456155" y="4357184"/>
                </a:lnTo>
                <a:cubicBezTo>
                  <a:pt x="4456155" y="4564899"/>
                  <a:pt x="4287768" y="4733286"/>
                  <a:pt x="4080053" y="4733286"/>
                </a:cubicBezTo>
                <a:lnTo>
                  <a:pt x="205421" y="4741089"/>
                </a:lnTo>
                <a:cubicBezTo>
                  <a:pt x="-495826" y="3174491"/>
                  <a:pt x="881105" y="1566598"/>
                  <a:pt x="179857" y="0"/>
                </a:cubicBezTo>
                <a:close/>
              </a:path>
            </a:pathLst>
          </a:custGeom>
          <a:solidFill>
            <a:srgbClr val="ABACAB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001E3E"/>
                </a:solidFill>
                <a:latin typeface="Trebuchet MS" panose="020B070302020209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Arrastra </a:t>
            </a:r>
            <a:r>
              <a:rPr lang="en-US" err="1"/>
              <a:t>aquí</a:t>
            </a:r>
            <a:r>
              <a:rPr lang="en-US"/>
              <a:t> una imagen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EC46E469-415C-48ED-9D72-4481DC1283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8938" y="1722438"/>
            <a:ext cx="6043612" cy="18494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s-ES"/>
              <a:t>Introducir aquí breve texto descriptivo.</a:t>
            </a:r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40B78D67-66B4-44D4-AE11-AFCFB75AA1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8938" y="4236731"/>
            <a:ext cx="6043612" cy="18494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s-ES"/>
              <a:t>Introducir aquí breve texto descriptivo.</a:t>
            </a:r>
          </a:p>
        </p:txBody>
      </p:sp>
      <p:sp>
        <p:nvSpPr>
          <p:cNvPr id="9" name="Marcador de texto 6">
            <a:extLst>
              <a:ext uri="{FF2B5EF4-FFF2-40B4-BE49-F238E27FC236}">
                <a16:creationId xmlns:a16="http://schemas.microsoft.com/office/drawing/2014/main" id="{334C2AA1-26D6-466D-AC09-67D29F5FE2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8938" y="3881624"/>
            <a:ext cx="6043612" cy="3005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s-ES"/>
              <a:t>Introducir aquí título</a:t>
            </a:r>
          </a:p>
        </p:txBody>
      </p:sp>
    </p:spTree>
    <p:extLst>
      <p:ext uri="{BB962C8B-B14F-4D97-AF65-F5344CB8AC3E}">
        <p14:creationId xmlns:p14="http://schemas.microsoft.com/office/powerpoint/2010/main" val="1916322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yecto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EC46E469-415C-48ED-9D72-4481DC1283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8937" y="1722438"/>
            <a:ext cx="6947527" cy="18494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s-ES"/>
              <a:t>Introducir aquí breve texto descriptivo.</a:t>
            </a:r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40B78D67-66B4-44D4-AE11-AFCFB75AA1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8938" y="4236731"/>
            <a:ext cx="6043612" cy="20129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s-ES"/>
              <a:t>Introducir aquí breve texto descriptivo.</a:t>
            </a:r>
          </a:p>
        </p:txBody>
      </p:sp>
      <p:sp>
        <p:nvSpPr>
          <p:cNvPr id="9" name="Marcador de texto 6">
            <a:extLst>
              <a:ext uri="{FF2B5EF4-FFF2-40B4-BE49-F238E27FC236}">
                <a16:creationId xmlns:a16="http://schemas.microsoft.com/office/drawing/2014/main" id="{334C2AA1-26D6-466D-AC09-67D29F5FE2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8938" y="3881624"/>
            <a:ext cx="6043612" cy="3005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s-ES"/>
              <a:t>Introducir aquí título</a:t>
            </a:r>
          </a:p>
        </p:txBody>
      </p:sp>
      <p:sp>
        <p:nvSpPr>
          <p:cNvPr id="10" name="Forma libre 14">
            <a:extLst>
              <a:ext uri="{FF2B5EF4-FFF2-40B4-BE49-F238E27FC236}">
                <a16:creationId xmlns:a16="http://schemas.microsoft.com/office/drawing/2014/main" id="{04585A19-EC9D-4928-9633-A4C90C51C0C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17895" y="1513546"/>
            <a:ext cx="4885167" cy="4736156"/>
          </a:xfrm>
          <a:custGeom>
            <a:avLst/>
            <a:gdLst>
              <a:gd name="connsiteX0" fmla="*/ 4503994 w 4885167"/>
              <a:gd name="connsiteY0" fmla="*/ 0 h 4736156"/>
              <a:gd name="connsiteX1" fmla="*/ 4735769 w 4885167"/>
              <a:gd name="connsiteY1" fmla="*/ 5861 h 4736156"/>
              <a:gd name="connsiteX2" fmla="*/ 4885167 w 4885167"/>
              <a:gd name="connsiteY2" fmla="*/ 17221 h 4736156"/>
              <a:gd name="connsiteX3" fmla="*/ 4885167 w 4885167"/>
              <a:gd name="connsiteY3" fmla="*/ 4736156 h 4736156"/>
              <a:gd name="connsiteX4" fmla="*/ 5890 w 4885167"/>
              <a:gd name="connsiteY4" fmla="*/ 4736156 h 4736156"/>
              <a:gd name="connsiteX5" fmla="*/ 5861 w 4885167"/>
              <a:gd name="connsiteY5" fmla="*/ 4735769 h 4736156"/>
              <a:gd name="connsiteX6" fmla="*/ 0 w 4885167"/>
              <a:gd name="connsiteY6" fmla="*/ 4503994 h 4736156"/>
              <a:gd name="connsiteX7" fmla="*/ 4503994 w 4885167"/>
              <a:gd name="connsiteY7" fmla="*/ 0 h 473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5167" h="4736156">
                <a:moveTo>
                  <a:pt x="4503994" y="0"/>
                </a:moveTo>
                <a:cubicBezTo>
                  <a:pt x="4581728" y="0"/>
                  <a:pt x="4659002" y="1970"/>
                  <a:pt x="4735769" y="5861"/>
                </a:cubicBezTo>
                <a:lnTo>
                  <a:pt x="4885167" y="17221"/>
                </a:lnTo>
                <a:lnTo>
                  <a:pt x="4885167" y="4736156"/>
                </a:lnTo>
                <a:lnTo>
                  <a:pt x="5890" y="4736156"/>
                </a:lnTo>
                <a:lnTo>
                  <a:pt x="5861" y="4735769"/>
                </a:lnTo>
                <a:cubicBezTo>
                  <a:pt x="1970" y="4659002"/>
                  <a:pt x="0" y="4581728"/>
                  <a:pt x="0" y="4503994"/>
                </a:cubicBezTo>
                <a:cubicBezTo>
                  <a:pt x="0" y="2016507"/>
                  <a:pt x="2016507" y="0"/>
                  <a:pt x="4503994" y="0"/>
                </a:cubicBezTo>
                <a:close/>
              </a:path>
            </a:pathLst>
          </a:custGeom>
          <a:solidFill>
            <a:srgbClr val="ABACAB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001E3E"/>
                </a:solidFill>
                <a:latin typeface="Trebuchet MS" panose="020B070302020209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Arrastra </a:t>
            </a:r>
            <a:r>
              <a:rPr lang="en-US" err="1"/>
              <a:t>aquí</a:t>
            </a:r>
            <a:r>
              <a:rPr lang="en-US"/>
              <a:t> una imagen</a:t>
            </a:r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87774D6C-9159-407E-89FA-5EC189F8EDA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88914" y="455787"/>
            <a:ext cx="10020360" cy="4173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1" baseline="0">
                <a:solidFill>
                  <a:schemeClr val="accent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insertar título de proyecto</a:t>
            </a:r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87077C4C-5935-4205-B1E0-A628F2F6F8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913" y="974723"/>
            <a:ext cx="10020361" cy="43180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1800" b="0" i="0" baseline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</a:lstStyle>
          <a:p>
            <a:r>
              <a:rPr lang="es-ES" altLang="es-ES"/>
              <a:t>Haga clic para insertar subtítulo o línea a la que pertenece</a:t>
            </a:r>
          </a:p>
        </p:txBody>
      </p:sp>
    </p:spTree>
    <p:extLst>
      <p:ext uri="{BB962C8B-B14F-4D97-AF65-F5344CB8AC3E}">
        <p14:creationId xmlns:p14="http://schemas.microsoft.com/office/powerpoint/2010/main" val="423620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yecto 3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BE4E3881-BB99-437D-94E9-455C571B83E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3" name="Retardo 3">
            <a:extLst>
              <a:ext uri="{FF2B5EF4-FFF2-40B4-BE49-F238E27FC236}">
                <a16:creationId xmlns:a16="http://schemas.microsoft.com/office/drawing/2014/main" id="{84B1E3F3-9F52-4F66-BB97-53F74C9F60C7}"/>
              </a:ext>
            </a:extLst>
          </p:cNvPr>
          <p:cNvSpPr/>
          <p:nvPr userDrawn="1"/>
        </p:nvSpPr>
        <p:spPr>
          <a:xfrm flipH="1">
            <a:off x="6096000" y="247398"/>
            <a:ext cx="6099543" cy="6182450"/>
          </a:xfrm>
          <a:custGeom>
            <a:avLst/>
            <a:gdLst>
              <a:gd name="connsiteX0" fmla="*/ 0 w 4940594"/>
              <a:gd name="connsiteY0" fmla="*/ 0 h 6182449"/>
              <a:gd name="connsiteX1" fmla="*/ 2470297 w 4940594"/>
              <a:gd name="connsiteY1" fmla="*/ 0 h 6182449"/>
              <a:gd name="connsiteX2" fmla="*/ 4940594 w 4940594"/>
              <a:gd name="connsiteY2" fmla="*/ 3091225 h 6182449"/>
              <a:gd name="connsiteX3" fmla="*/ 2470297 w 4940594"/>
              <a:gd name="connsiteY3" fmla="*/ 6182450 h 6182449"/>
              <a:gd name="connsiteX4" fmla="*/ 0 w 4940594"/>
              <a:gd name="connsiteY4" fmla="*/ 6182449 h 6182449"/>
              <a:gd name="connsiteX5" fmla="*/ 0 w 4940594"/>
              <a:gd name="connsiteY5" fmla="*/ 0 h 6182449"/>
              <a:gd name="connsiteX0" fmla="*/ 0 w 6099543"/>
              <a:gd name="connsiteY0" fmla="*/ 0 h 6182450"/>
              <a:gd name="connsiteX1" fmla="*/ 3629246 w 6099543"/>
              <a:gd name="connsiteY1" fmla="*/ 0 h 6182450"/>
              <a:gd name="connsiteX2" fmla="*/ 6099543 w 6099543"/>
              <a:gd name="connsiteY2" fmla="*/ 3091225 h 6182450"/>
              <a:gd name="connsiteX3" fmla="*/ 3629246 w 6099543"/>
              <a:gd name="connsiteY3" fmla="*/ 6182450 h 6182450"/>
              <a:gd name="connsiteX4" fmla="*/ 1158949 w 6099543"/>
              <a:gd name="connsiteY4" fmla="*/ 6182449 h 6182450"/>
              <a:gd name="connsiteX5" fmla="*/ 0 w 6099543"/>
              <a:gd name="connsiteY5" fmla="*/ 0 h 6182450"/>
              <a:gd name="connsiteX0" fmla="*/ 0 w 6099543"/>
              <a:gd name="connsiteY0" fmla="*/ 0 h 6182450"/>
              <a:gd name="connsiteX1" fmla="*/ 3629246 w 6099543"/>
              <a:gd name="connsiteY1" fmla="*/ 0 h 6182450"/>
              <a:gd name="connsiteX2" fmla="*/ 6099543 w 6099543"/>
              <a:gd name="connsiteY2" fmla="*/ 3091225 h 6182450"/>
              <a:gd name="connsiteX3" fmla="*/ 3629246 w 6099543"/>
              <a:gd name="connsiteY3" fmla="*/ 6182450 h 6182450"/>
              <a:gd name="connsiteX4" fmla="*/ 0 w 6099543"/>
              <a:gd name="connsiteY4" fmla="*/ 6182449 h 6182450"/>
              <a:gd name="connsiteX5" fmla="*/ 0 w 6099543"/>
              <a:gd name="connsiteY5" fmla="*/ 0 h 618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543" h="6182450">
                <a:moveTo>
                  <a:pt x="0" y="0"/>
                </a:moveTo>
                <a:lnTo>
                  <a:pt x="3629246" y="0"/>
                </a:lnTo>
                <a:cubicBezTo>
                  <a:pt x="4993553" y="0"/>
                  <a:pt x="6099543" y="1383989"/>
                  <a:pt x="6099543" y="3091225"/>
                </a:cubicBezTo>
                <a:cubicBezTo>
                  <a:pt x="6099543" y="4798461"/>
                  <a:pt x="4993553" y="6182450"/>
                  <a:pt x="3629246" y="6182450"/>
                </a:cubicBezTo>
                <a:lnTo>
                  <a:pt x="0" y="61824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Trebuchet MS" panose="020B0703020202090204" pitchFamily="34" charset="0"/>
            </a:endParaRPr>
          </a:p>
        </p:txBody>
      </p:sp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53FF9861-1AB0-47F8-A761-9D72F18F6A8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7113181" y="1194246"/>
            <a:ext cx="4763385" cy="12322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i="1" baseline="0">
                <a:solidFill>
                  <a:schemeClr val="bg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insertar título de proyecto</a:t>
            </a:r>
          </a:p>
        </p:txBody>
      </p:sp>
      <p:sp>
        <p:nvSpPr>
          <p:cNvPr id="14" name="Marcador de texto 6">
            <a:extLst>
              <a:ext uri="{FF2B5EF4-FFF2-40B4-BE49-F238E27FC236}">
                <a16:creationId xmlns:a16="http://schemas.microsoft.com/office/drawing/2014/main" id="{A15B2385-AC0D-48C6-BF50-31539921F3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13181" y="2700671"/>
            <a:ext cx="4763385" cy="28388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s-ES"/>
              <a:t>Introducir aquí breve texto descriptivo.</a:t>
            </a:r>
          </a:p>
        </p:txBody>
      </p:sp>
    </p:spTree>
    <p:extLst>
      <p:ext uri="{BB962C8B-B14F-4D97-AF65-F5344CB8AC3E}">
        <p14:creationId xmlns:p14="http://schemas.microsoft.com/office/powerpoint/2010/main" val="2604525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_CO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21819" y="5688531"/>
            <a:ext cx="9307931" cy="904774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/>
              <a:t>Inserte título de presentación </a:t>
            </a:r>
            <a:r>
              <a:rPr lang="es-ES" err="1"/>
              <a:t>xxxx</a:t>
            </a:r>
            <a:r>
              <a:rPr lang="es-ES"/>
              <a:t> de 2018</a:t>
            </a:r>
          </a:p>
        </p:txBody>
      </p:sp>
      <p:sp>
        <p:nvSpPr>
          <p:cNvPr id="10" name="Marcador de posición de imagen 9"/>
          <p:cNvSpPr>
            <a:spLocks noGrp="1"/>
          </p:cNvSpPr>
          <p:nvPr>
            <p:ph type="pic" sz="quarter" idx="10"/>
          </p:nvPr>
        </p:nvSpPr>
        <p:spPr>
          <a:xfrm>
            <a:off x="0" y="1520122"/>
            <a:ext cx="12192000" cy="39600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9234488" y="1087438"/>
            <a:ext cx="2751137" cy="36195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/>
              <a:t>Insertar fecha</a:t>
            </a:r>
          </a:p>
        </p:txBody>
      </p:sp>
    </p:spTree>
    <p:extLst>
      <p:ext uri="{BB962C8B-B14F-4D97-AF65-F5344CB8AC3E}">
        <p14:creationId xmlns:p14="http://schemas.microsoft.com/office/powerpoint/2010/main" val="181875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6000"/>
    </mc:Choice>
    <mc:Fallback xmlns="">
      <p:transition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imagen clar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8436134-E367-4338-9CD6-965C26F3F90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  <a:prstGeom prst="round2DiagRect">
            <a:avLst/>
          </a:prstGeom>
          <a:solidFill>
            <a:srgbClr val="F5F5F5"/>
          </a:solidFill>
        </p:spPr>
        <p:txBody>
          <a:bodyPr anchor="t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001E3E"/>
                </a:solidFill>
                <a:latin typeface="Trebuchet MS" panose="020B070302020209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Arrastre </a:t>
            </a:r>
            <a:r>
              <a:rPr lang="en-US" err="1"/>
              <a:t>aquí</a:t>
            </a:r>
            <a:r>
              <a:rPr lang="en-US"/>
              <a:t> una imagen</a:t>
            </a: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BEF7911D-46AB-4782-A3B6-719A17355D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1" y="542428"/>
            <a:ext cx="2163757" cy="432751"/>
          </a:xfrm>
          <a:prstGeom prst="rect">
            <a:avLst/>
          </a:prstGeom>
        </p:spPr>
      </p:pic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id="{CC97558E-8F3A-4085-97AF-28097144C40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302267" y="4439318"/>
            <a:ext cx="9382507" cy="18762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None/>
              <a:defRPr lang="es-ES" altLang="es-ES" sz="4800" b="0" i="0" kern="1200" spc="-10" baseline="0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 charset="0"/>
              </a:defRPr>
            </a:lvl1pPr>
            <a:lvl2pPr marL="1066773" indent="-457189">
              <a:buClr>
                <a:schemeClr val="bg1"/>
              </a:buClr>
              <a:buFont typeface="Courier New" panose="02070309020205020404" pitchFamily="49" charset="0"/>
              <a:buChar char="o"/>
              <a:defRPr lang="es-ES" altLang="es-ES" sz="1900" b="0" kern="1200" baseline="0" dirty="0" smtClean="0">
                <a:solidFill>
                  <a:schemeClr val="bg1"/>
                </a:solidFill>
                <a:latin typeface="Telefonica ExtraLight"/>
                <a:ea typeface="MS PGothic" pitchFamily="34" charset="-128"/>
                <a:cs typeface="Telefonica ExtraLight"/>
                <a:sym typeface="Gill Sans" charset="0"/>
              </a:defRPr>
            </a:lvl2pPr>
            <a:lvl3pPr marL="1676358" indent="-457189">
              <a:buClr>
                <a:schemeClr val="bg1"/>
              </a:buClr>
              <a:buFont typeface="Wingdings" panose="05000000000000000000" pitchFamily="2" charset="2"/>
              <a:buChar char="§"/>
              <a:defRPr lang="es-ES" altLang="es-ES" sz="1900" b="0" kern="1200" baseline="0" dirty="0" smtClean="0">
                <a:solidFill>
                  <a:schemeClr val="bg1"/>
                </a:solidFill>
                <a:latin typeface="Telefonica ExtraLight"/>
                <a:ea typeface="MS PGothic" pitchFamily="34" charset="-128"/>
                <a:cs typeface="Telefonica ExtraLight"/>
                <a:sym typeface="Gill Sans" charset="0"/>
              </a:defRPr>
            </a:lvl3pPr>
            <a:lvl4pPr>
              <a:buClr>
                <a:schemeClr val="bg1"/>
              </a:buClr>
              <a:defRPr lang="es-ES" altLang="es-ES" sz="1900" b="0" kern="1200" baseline="0" dirty="0" smtClean="0">
                <a:solidFill>
                  <a:schemeClr val="bg1"/>
                </a:solidFill>
                <a:latin typeface="Telefonica ExtraLight"/>
                <a:ea typeface="MS PGothic" pitchFamily="34" charset="-128"/>
                <a:cs typeface="Telefonica ExtraLight"/>
                <a:sym typeface="Gill Sans" charset="0"/>
              </a:defRPr>
            </a:lvl4pPr>
            <a:lvl5pPr>
              <a:buClr>
                <a:schemeClr val="tx2"/>
              </a:buClr>
              <a:defRPr sz="27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</a:t>
            </a: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6E8CA5AF-A17D-461E-83CE-B22408F33BC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02267" y="4009104"/>
            <a:ext cx="9346767" cy="4302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Clr>
                <a:schemeClr val="bg1"/>
              </a:buClr>
              <a:buSzPct val="100000"/>
              <a:buFont typeface="Arial" panose="020B0604020202020204" pitchFamily="34" charset="0"/>
              <a:buNone/>
              <a:defRPr lang="es-ES" altLang="es-ES" sz="1600" b="0" i="1" kern="1200" spc="-10" baseline="0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 charset="0"/>
              </a:defRPr>
            </a:lvl1pPr>
            <a:lvl2pPr marL="1066773" indent="-457189">
              <a:buClr>
                <a:schemeClr val="bg1"/>
              </a:buClr>
              <a:buFont typeface="Courier New" panose="02070309020205020404" pitchFamily="49" charset="0"/>
              <a:buChar char="o"/>
              <a:defRPr lang="es-ES" altLang="es-ES" sz="1900" b="0" kern="1200" baseline="0" dirty="0" smtClean="0">
                <a:solidFill>
                  <a:schemeClr val="bg1"/>
                </a:solidFill>
                <a:latin typeface="Telefonica ExtraLight"/>
                <a:ea typeface="MS PGothic" pitchFamily="34" charset="-128"/>
                <a:cs typeface="Telefonica ExtraLight"/>
                <a:sym typeface="Gill Sans" charset="0"/>
              </a:defRPr>
            </a:lvl2pPr>
            <a:lvl3pPr marL="1676358" indent="-457189">
              <a:buClr>
                <a:schemeClr val="bg1"/>
              </a:buClr>
              <a:buFont typeface="Wingdings" panose="05000000000000000000" pitchFamily="2" charset="2"/>
              <a:buChar char="§"/>
              <a:defRPr lang="es-ES" altLang="es-ES" sz="1900" b="0" kern="1200" baseline="0" dirty="0" smtClean="0">
                <a:solidFill>
                  <a:schemeClr val="bg1"/>
                </a:solidFill>
                <a:latin typeface="Telefonica ExtraLight"/>
                <a:ea typeface="MS PGothic" pitchFamily="34" charset="-128"/>
                <a:cs typeface="Telefonica ExtraLight"/>
                <a:sym typeface="Gill Sans" charset="0"/>
              </a:defRPr>
            </a:lvl3pPr>
            <a:lvl4pPr>
              <a:buClr>
                <a:schemeClr val="bg1"/>
              </a:buClr>
              <a:defRPr lang="es-ES" altLang="es-ES" sz="1900" b="0" kern="1200" baseline="0" dirty="0" smtClean="0">
                <a:solidFill>
                  <a:schemeClr val="bg1"/>
                </a:solidFill>
                <a:latin typeface="Telefonica ExtraLight"/>
                <a:ea typeface="MS PGothic" pitchFamily="34" charset="-128"/>
                <a:cs typeface="Telefonica ExtraLight"/>
                <a:sym typeface="Gill Sans" charset="0"/>
              </a:defRPr>
            </a:lvl4pPr>
            <a:lvl5pPr>
              <a:buClr>
                <a:schemeClr val="tx2"/>
              </a:buClr>
              <a:defRPr sz="27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82477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err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Logotipo&#10;&#10;Descripción generada automáticamente">
            <a:extLst>
              <a:ext uri="{FF2B5EF4-FFF2-40B4-BE49-F238E27FC236}">
                <a16:creationId xmlns:a16="http://schemas.microsoft.com/office/drawing/2014/main" id="{CC84B7D4-B359-4051-B7DC-93FC086267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394" y="2850741"/>
            <a:ext cx="2163757" cy="432751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2F068BA-80DD-4904-85F5-491A6227F58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175437"/>
            <a:ext cx="7410893" cy="6507125"/>
          </a:xfrm>
          <a:prstGeom prst="round2DiagRect">
            <a:avLst/>
          </a:prstGeom>
          <a:solidFill>
            <a:srgbClr val="F5F5F5"/>
          </a:solidFill>
        </p:spPr>
        <p:txBody>
          <a:bodyPr anchor="t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001E3E"/>
                </a:solidFill>
                <a:latin typeface="Trebuchet MS" panose="020B070302020209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Arrastre </a:t>
            </a:r>
            <a:r>
              <a:rPr lang="en-US" err="1"/>
              <a:t>aquí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imagen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6B4135C-20BA-4CA8-A755-8B22BB060F0D}"/>
              </a:ext>
            </a:extLst>
          </p:cNvPr>
          <p:cNvSpPr txBox="1"/>
          <p:nvPr userDrawn="1"/>
        </p:nvSpPr>
        <p:spPr>
          <a:xfrm>
            <a:off x="8565395" y="4476308"/>
            <a:ext cx="1893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400">
                <a:solidFill>
                  <a:schemeClr val="tx1"/>
                </a:solidFill>
              </a:rPr>
              <a:t>www.group.sener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2B92A8F-7B12-48E1-88B9-2B4571A5A573}"/>
              </a:ext>
            </a:extLst>
          </p:cNvPr>
          <p:cNvSpPr txBox="1"/>
          <p:nvPr userDrawn="1"/>
        </p:nvSpPr>
        <p:spPr>
          <a:xfrm>
            <a:off x="8565395" y="4894522"/>
            <a:ext cx="3073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400">
                <a:solidFill>
                  <a:schemeClr val="tx1"/>
                </a:solidFill>
              </a:rPr>
              <a:t>www.linkedin.com/company/sener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1B7FA51-70D1-42E2-886D-1250DBEE1605}"/>
              </a:ext>
            </a:extLst>
          </p:cNvPr>
          <p:cNvSpPr txBox="1"/>
          <p:nvPr userDrawn="1"/>
        </p:nvSpPr>
        <p:spPr>
          <a:xfrm>
            <a:off x="8565395" y="5312736"/>
            <a:ext cx="2981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400">
                <a:solidFill>
                  <a:schemeClr val="tx1"/>
                </a:solidFill>
              </a:rPr>
              <a:t>www.youtube.com/@SENERGroup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79BCF7A-59D4-42DB-A70B-7DC306C0270A}"/>
              </a:ext>
            </a:extLst>
          </p:cNvPr>
          <p:cNvCxnSpPr>
            <a:cxnSpLocks/>
          </p:cNvCxnSpPr>
          <p:nvPr userDrawn="1"/>
        </p:nvCxnSpPr>
        <p:spPr>
          <a:xfrm>
            <a:off x="8314658" y="4263092"/>
            <a:ext cx="0" cy="148855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15E2AD9D-E6D6-3FA2-0DDE-2E2FE339FBB5}"/>
              </a:ext>
            </a:extLst>
          </p:cNvPr>
          <p:cNvSpPr txBox="1"/>
          <p:nvPr userDrawn="1"/>
        </p:nvSpPr>
        <p:spPr>
          <a:xfrm>
            <a:off x="8565395" y="223856"/>
            <a:ext cx="3415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600" dirty="0" err="1">
                <a:solidFill>
                  <a:schemeClr val="tx1"/>
                </a:solidFill>
              </a:rPr>
              <a:t>Contacts</a:t>
            </a:r>
            <a:r>
              <a:rPr lang="es-ES" sz="1600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s-ES" sz="1600" dirty="0">
                <a:solidFill>
                  <a:schemeClr val="tx1"/>
                </a:solidFill>
              </a:rPr>
              <a:t>Xavi Llamas</a:t>
            </a:r>
          </a:p>
          <a:p>
            <a:pPr algn="l"/>
            <a:r>
              <a:rPr lang="es-ES" sz="1400" i="1" dirty="0" err="1">
                <a:solidFill>
                  <a:schemeClr val="tx1"/>
                </a:solidFill>
              </a:rPr>
              <a:t>Xavi.llamas@aeroespacial.sener</a:t>
            </a:r>
            <a:endParaRPr lang="es-ES" sz="1400" i="1" dirty="0">
              <a:solidFill>
                <a:schemeClr val="tx1"/>
              </a:solidFill>
            </a:endParaRPr>
          </a:p>
          <a:p>
            <a:pPr algn="l"/>
            <a:endParaRPr lang="es-ES" sz="1400" dirty="0">
              <a:solidFill>
                <a:schemeClr val="tx1"/>
              </a:solidFill>
            </a:endParaRPr>
          </a:p>
          <a:p>
            <a:pPr algn="l"/>
            <a:r>
              <a:rPr lang="es-ES" sz="1600" dirty="0">
                <a:solidFill>
                  <a:schemeClr val="tx1"/>
                </a:solidFill>
              </a:rPr>
              <a:t>Joan-Manel Casalta</a:t>
            </a:r>
          </a:p>
          <a:p>
            <a:pPr algn="l"/>
            <a:r>
              <a:rPr lang="es-ES" sz="1400" i="1" dirty="0" err="1">
                <a:solidFill>
                  <a:schemeClr val="tx1"/>
                </a:solidFill>
              </a:rPr>
              <a:t>joanmanel.casalta@aeroespacial.sener</a:t>
            </a:r>
            <a:endParaRPr lang="es-ES" sz="1400" i="1" dirty="0">
              <a:solidFill>
                <a:schemeClr val="tx1"/>
              </a:solidFill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117CCFA4-C392-F284-F1EB-A229E81BACD3}"/>
              </a:ext>
            </a:extLst>
          </p:cNvPr>
          <p:cNvCxnSpPr>
            <a:cxnSpLocks/>
          </p:cNvCxnSpPr>
          <p:nvPr userDrawn="1"/>
        </p:nvCxnSpPr>
        <p:spPr>
          <a:xfrm>
            <a:off x="8314658" y="266279"/>
            <a:ext cx="0" cy="148855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610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34F29A57-84C0-110D-3414-9B0143DB4E6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88916" y="417687"/>
            <a:ext cx="5216548" cy="4173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s-ES" sz="2800" b="1" kern="1200" dirty="0">
                <a:solidFill>
                  <a:schemeClr val="tx1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s-ES" altLang="es-ES"/>
              <a:t>Haga clic para insertar título</a:t>
            </a:r>
            <a:endParaRPr lang="es-ES"/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8DA2EDA1-AD7A-9032-9946-C10A783B14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916" y="865412"/>
            <a:ext cx="5216548" cy="43180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 defTabSz="914423" rtl="0" eaLnBrk="1" latinLnBrk="0" hangingPunct="1">
              <a:lnSpc>
                <a:spcPct val="100000"/>
              </a:lnSpc>
              <a:spcBef>
                <a:spcPts val="370"/>
              </a:spcBef>
              <a:buNone/>
              <a:defRPr lang="es-ES" altLang="es-ES" sz="2100" i="1" kern="1200" dirty="0">
                <a:solidFill>
                  <a:srgbClr val="3BAE9E"/>
                </a:solidFill>
                <a:latin typeface="+mj-lt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r>
              <a:rPr lang="es-ES" altLang="es-ES"/>
              <a:t>Haga clic para insertar subtítulo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3D1EC09-9F0B-328A-7046-F26EDDB7C78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87353" y="1796192"/>
            <a:ext cx="4968420" cy="346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16AF6D7-D904-283E-346A-E2E18EEF853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078" y="2372497"/>
            <a:ext cx="4729695" cy="3961628"/>
          </a:xfrm>
          <a:prstGeom prst="rect">
            <a:avLst/>
          </a:prstGeom>
        </p:spPr>
        <p:txBody>
          <a:bodyPr/>
          <a:lstStyle>
            <a:lvl1pPr marL="285757" indent="-285757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3BAE9E"/>
              </a:buClr>
              <a:buSzPct val="70000"/>
              <a:buFont typeface="Wingdings" panose="05000000000000000000" pitchFamily="2" charset="2"/>
              <a:buChar char="q"/>
              <a:defRPr sz="1600"/>
            </a:lvl1pPr>
            <a:lvl2pPr marL="541351" indent="-271470">
              <a:lnSpc>
                <a:spcPct val="100000"/>
              </a:lnSpc>
              <a:spcBef>
                <a:spcPts val="300"/>
              </a:spcBef>
              <a:buClr>
                <a:srgbClr val="3CBFAE"/>
              </a:buClr>
              <a:buFont typeface="Trebuchet MS" panose="020B0603020202020204" pitchFamily="34" charset="0"/>
              <a:buChar char="−"/>
              <a:tabLst>
                <a:tab pos="541351" algn="l"/>
              </a:tabLst>
              <a:defRPr sz="1600"/>
            </a:lvl2pPr>
            <a:lvl3pPr marL="801709" indent="-260356">
              <a:buClr>
                <a:srgbClr val="3CBFAE"/>
              </a:buClr>
              <a:defRPr sz="1600"/>
            </a:lvl3pPr>
            <a:lvl4pPr marL="1371634" indent="0">
              <a:buNone/>
              <a:defRPr sz="1600"/>
            </a:lvl4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s-ES"/>
          </a:p>
        </p:txBody>
      </p:sp>
      <p:sp>
        <p:nvSpPr>
          <p:cNvPr id="16" name="Marcador de posición de imagen 17">
            <a:extLst>
              <a:ext uri="{FF2B5EF4-FFF2-40B4-BE49-F238E27FC236}">
                <a16:creationId xmlns:a16="http://schemas.microsoft.com/office/drawing/2014/main" id="{94F739FF-7742-5F55-D2E2-11BB2165A8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05465" y="0"/>
            <a:ext cx="6586537" cy="6858000"/>
          </a:xfrm>
          <a:custGeom>
            <a:avLst/>
            <a:gdLst>
              <a:gd name="connsiteX0" fmla="*/ 0 w 9251950"/>
              <a:gd name="connsiteY0" fmla="*/ 0 h 6858000"/>
              <a:gd name="connsiteX1" fmla="*/ 9251950 w 9251950"/>
              <a:gd name="connsiteY1" fmla="*/ 0 h 6858000"/>
              <a:gd name="connsiteX2" fmla="*/ 9251950 w 9251950"/>
              <a:gd name="connsiteY2" fmla="*/ 6858000 h 6858000"/>
              <a:gd name="connsiteX3" fmla="*/ 0 w 9251950"/>
              <a:gd name="connsiteY3" fmla="*/ 6858000 h 6858000"/>
              <a:gd name="connsiteX4" fmla="*/ 0 w 9251950"/>
              <a:gd name="connsiteY4" fmla="*/ 0 h 6858000"/>
              <a:gd name="connsiteX0" fmla="*/ 0 w 9251950"/>
              <a:gd name="connsiteY0" fmla="*/ 0 h 6858000"/>
              <a:gd name="connsiteX1" fmla="*/ 9251950 w 9251950"/>
              <a:gd name="connsiteY1" fmla="*/ 0 h 6858000"/>
              <a:gd name="connsiteX2" fmla="*/ 9251950 w 9251950"/>
              <a:gd name="connsiteY2" fmla="*/ 6858000 h 6858000"/>
              <a:gd name="connsiteX3" fmla="*/ 0 w 9251950"/>
              <a:gd name="connsiteY3" fmla="*/ 6858000 h 6858000"/>
              <a:gd name="connsiteX4" fmla="*/ 0 w 9251950"/>
              <a:gd name="connsiteY4" fmla="*/ 0 h 6858000"/>
              <a:gd name="connsiteX0" fmla="*/ 0 w 9251950"/>
              <a:gd name="connsiteY0" fmla="*/ 0 h 6858000"/>
              <a:gd name="connsiteX1" fmla="*/ 9251950 w 9251950"/>
              <a:gd name="connsiteY1" fmla="*/ 0 h 6858000"/>
              <a:gd name="connsiteX2" fmla="*/ 9251950 w 9251950"/>
              <a:gd name="connsiteY2" fmla="*/ 6858000 h 6858000"/>
              <a:gd name="connsiteX3" fmla="*/ 0 w 9251950"/>
              <a:gd name="connsiteY3" fmla="*/ 6858000 h 6858000"/>
              <a:gd name="connsiteX4" fmla="*/ 0 w 9251950"/>
              <a:gd name="connsiteY4" fmla="*/ 0 h 6858000"/>
              <a:gd name="connsiteX0" fmla="*/ 44419 w 9296369"/>
              <a:gd name="connsiteY0" fmla="*/ 0 h 6858000"/>
              <a:gd name="connsiteX1" fmla="*/ 9296369 w 9296369"/>
              <a:gd name="connsiteY1" fmla="*/ 0 h 6858000"/>
              <a:gd name="connsiteX2" fmla="*/ 9296369 w 9296369"/>
              <a:gd name="connsiteY2" fmla="*/ 6858000 h 6858000"/>
              <a:gd name="connsiteX3" fmla="*/ 44419 w 9296369"/>
              <a:gd name="connsiteY3" fmla="*/ 6858000 h 6858000"/>
              <a:gd name="connsiteX4" fmla="*/ 44419 w 9296369"/>
              <a:gd name="connsiteY4" fmla="*/ 0 h 6858000"/>
              <a:gd name="connsiteX0" fmla="*/ 41249 w 9293199"/>
              <a:gd name="connsiteY0" fmla="*/ 0 h 6858000"/>
              <a:gd name="connsiteX1" fmla="*/ 9293199 w 9293199"/>
              <a:gd name="connsiteY1" fmla="*/ 0 h 6858000"/>
              <a:gd name="connsiteX2" fmla="*/ 9293199 w 9293199"/>
              <a:gd name="connsiteY2" fmla="*/ 6858000 h 6858000"/>
              <a:gd name="connsiteX3" fmla="*/ 41249 w 9293199"/>
              <a:gd name="connsiteY3" fmla="*/ 6858000 h 6858000"/>
              <a:gd name="connsiteX4" fmla="*/ 41249 w 9293199"/>
              <a:gd name="connsiteY4" fmla="*/ 0 h 6858000"/>
              <a:gd name="connsiteX0" fmla="*/ 130026 w 9381976"/>
              <a:gd name="connsiteY0" fmla="*/ 0 h 6858000"/>
              <a:gd name="connsiteX1" fmla="*/ 9381976 w 9381976"/>
              <a:gd name="connsiteY1" fmla="*/ 0 h 6858000"/>
              <a:gd name="connsiteX2" fmla="*/ 9381976 w 9381976"/>
              <a:gd name="connsiteY2" fmla="*/ 6858000 h 6858000"/>
              <a:gd name="connsiteX3" fmla="*/ 130026 w 9381976"/>
              <a:gd name="connsiteY3" fmla="*/ 6858000 h 6858000"/>
              <a:gd name="connsiteX4" fmla="*/ 130026 w 9381976"/>
              <a:gd name="connsiteY4" fmla="*/ 0 h 6858000"/>
              <a:gd name="connsiteX0" fmla="*/ 139414 w 9391364"/>
              <a:gd name="connsiteY0" fmla="*/ 0 h 6858000"/>
              <a:gd name="connsiteX1" fmla="*/ 9391364 w 9391364"/>
              <a:gd name="connsiteY1" fmla="*/ 0 h 6858000"/>
              <a:gd name="connsiteX2" fmla="*/ 9391364 w 9391364"/>
              <a:gd name="connsiteY2" fmla="*/ 6858000 h 6858000"/>
              <a:gd name="connsiteX3" fmla="*/ 139414 w 9391364"/>
              <a:gd name="connsiteY3" fmla="*/ 6858000 h 6858000"/>
              <a:gd name="connsiteX4" fmla="*/ 139414 w 9391364"/>
              <a:gd name="connsiteY4" fmla="*/ 0 h 6858000"/>
              <a:gd name="connsiteX0" fmla="*/ 73139 w 9325089"/>
              <a:gd name="connsiteY0" fmla="*/ 0 h 6858000"/>
              <a:gd name="connsiteX1" fmla="*/ 9325089 w 9325089"/>
              <a:gd name="connsiteY1" fmla="*/ 0 h 6858000"/>
              <a:gd name="connsiteX2" fmla="*/ 9325089 w 9325089"/>
              <a:gd name="connsiteY2" fmla="*/ 6858000 h 6858000"/>
              <a:gd name="connsiteX3" fmla="*/ 73139 w 9325089"/>
              <a:gd name="connsiteY3" fmla="*/ 6858000 h 6858000"/>
              <a:gd name="connsiteX4" fmla="*/ 73139 w 9325089"/>
              <a:gd name="connsiteY4" fmla="*/ 0 h 6858000"/>
              <a:gd name="connsiteX0" fmla="*/ 65808 w 9317758"/>
              <a:gd name="connsiteY0" fmla="*/ 0 h 6858000"/>
              <a:gd name="connsiteX1" fmla="*/ 9317758 w 9317758"/>
              <a:gd name="connsiteY1" fmla="*/ 0 h 6858000"/>
              <a:gd name="connsiteX2" fmla="*/ 9317758 w 9317758"/>
              <a:gd name="connsiteY2" fmla="*/ 6858000 h 6858000"/>
              <a:gd name="connsiteX3" fmla="*/ 65808 w 9317758"/>
              <a:gd name="connsiteY3" fmla="*/ 6858000 h 6858000"/>
              <a:gd name="connsiteX4" fmla="*/ 65808 w 9317758"/>
              <a:gd name="connsiteY4" fmla="*/ 0 h 6858000"/>
              <a:gd name="connsiteX0" fmla="*/ 130557 w 9382507"/>
              <a:gd name="connsiteY0" fmla="*/ 0 h 6858000"/>
              <a:gd name="connsiteX1" fmla="*/ 9382507 w 9382507"/>
              <a:gd name="connsiteY1" fmla="*/ 0 h 6858000"/>
              <a:gd name="connsiteX2" fmla="*/ 9382507 w 9382507"/>
              <a:gd name="connsiteY2" fmla="*/ 6858000 h 6858000"/>
              <a:gd name="connsiteX3" fmla="*/ 130557 w 9382507"/>
              <a:gd name="connsiteY3" fmla="*/ 6858000 h 6858000"/>
              <a:gd name="connsiteX4" fmla="*/ 130557 w 938250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2507" h="6858000">
                <a:moveTo>
                  <a:pt x="130557" y="0"/>
                </a:moveTo>
                <a:lnTo>
                  <a:pt x="9382507" y="0"/>
                </a:lnTo>
                <a:lnTo>
                  <a:pt x="9382507" y="6858000"/>
                </a:lnTo>
                <a:lnTo>
                  <a:pt x="130557" y="6858000"/>
                </a:lnTo>
                <a:cubicBezTo>
                  <a:pt x="-528203" y="4866968"/>
                  <a:pt x="1595563" y="2010696"/>
                  <a:pt x="13055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effectLst/>
        </p:spPr>
        <p:txBody>
          <a:bodyPr anchor="t"/>
          <a:lstStyle>
            <a:lvl1pPr marL="0" indent="0" algn="ctr">
              <a:buNone/>
              <a:defRPr sz="1801"/>
            </a:lvl1pPr>
          </a:lstStyle>
          <a:p>
            <a:r>
              <a:rPr lang="es-ES"/>
              <a:t>Arrastre aquí una imagen</a:t>
            </a:r>
          </a:p>
        </p:txBody>
      </p:sp>
    </p:spTree>
    <p:extLst>
      <p:ext uri="{BB962C8B-B14F-4D97-AF65-F5344CB8AC3E}">
        <p14:creationId xmlns:p14="http://schemas.microsoft.com/office/powerpoint/2010/main" val="3906108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CHA PROYECTO A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910799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s-ES"/>
              <a:t>Titular slide</a:t>
            </a:r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800" y="908850"/>
            <a:ext cx="4825856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/>
              <a:t>Subtitular slide</a:t>
            </a:r>
          </a:p>
        </p:txBody>
      </p:sp>
      <p:sp>
        <p:nvSpPr>
          <p:cNvPr id="17" name="Marcador de texto 22"/>
          <p:cNvSpPr>
            <a:spLocks noGrp="1" noChangeAspect="1"/>
          </p:cNvSpPr>
          <p:nvPr>
            <p:ph type="body" sz="quarter" idx="17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texto 18"/>
          <p:cNvSpPr>
            <a:spLocks noGrp="1"/>
          </p:cNvSpPr>
          <p:nvPr>
            <p:ph type="body" sz="quarter" idx="18"/>
          </p:nvPr>
        </p:nvSpPr>
        <p:spPr>
          <a:xfrm>
            <a:off x="0" y="1922460"/>
            <a:ext cx="5736656" cy="3891197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lIns="468000" tIns="180000" rIns="180000" bIns="180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imagen 21"/>
          <p:cNvSpPr>
            <a:spLocks noGrp="1"/>
          </p:cNvSpPr>
          <p:nvPr>
            <p:ph type="pic" sz="quarter" idx="19"/>
          </p:nvPr>
        </p:nvSpPr>
        <p:spPr>
          <a:xfrm>
            <a:off x="5736656" y="1922461"/>
            <a:ext cx="6455344" cy="389119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0371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8FCA5-7824-3157-14BB-A8CC9B5C9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100B6A-6785-D2D8-72FC-203AFF0C3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C2E004-8C09-9F0C-0A3C-F1BA3EED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D9F8-0499-4FED-87B9-D55E6566314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9F6AEE-BC9C-5300-7B12-1AA11741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13F9A5-E465-D021-B937-F9B3546C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C371-2525-4C11-A26A-6793EF5D37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4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914400"/>
            <a:ext cx="103632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08000" y="6477000"/>
            <a:ext cx="8026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646D71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347200" y="64008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62AAA-DC73-4080-A72B-386F02DA9235}" type="slidenum">
              <a:rPr lang="es-ES">
                <a:solidFill>
                  <a:srgbClr val="646D7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646D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32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293AE1F-4271-47B7-B707-B18D8F9EEF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4121" y="2997000"/>
            <a:ext cx="2163757" cy="432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576BA45-A9DF-4D13-928B-E204949848DF}"/>
              </a:ext>
            </a:extLst>
          </p:cNvPr>
          <p:cNvSpPr txBox="1"/>
          <p:nvPr userDrawn="1"/>
        </p:nvSpPr>
        <p:spPr>
          <a:xfrm>
            <a:off x="5149251" y="6007394"/>
            <a:ext cx="1893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>
                <a:solidFill>
                  <a:schemeClr val="bg1"/>
                </a:solidFill>
              </a:rPr>
              <a:t>www.group.sener</a:t>
            </a:r>
          </a:p>
        </p:txBody>
      </p:sp>
    </p:spTree>
    <p:extLst>
      <p:ext uri="{BB962C8B-B14F-4D97-AF65-F5344CB8AC3E}">
        <p14:creationId xmlns:p14="http://schemas.microsoft.com/office/powerpoint/2010/main" val="1561853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gri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D576BA45-A9DF-4D13-928B-E204949848DF}"/>
              </a:ext>
            </a:extLst>
          </p:cNvPr>
          <p:cNvSpPr txBox="1"/>
          <p:nvPr userDrawn="1"/>
        </p:nvSpPr>
        <p:spPr>
          <a:xfrm>
            <a:off x="5149250" y="6007394"/>
            <a:ext cx="1893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>
                <a:solidFill>
                  <a:schemeClr val="tx1"/>
                </a:solidFill>
              </a:rPr>
              <a:t>www.group.sener</a:t>
            </a:r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EF699AF9-A9ED-4010-AB80-5783B7D2D7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20" y="2996249"/>
            <a:ext cx="2163757" cy="43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18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Logotipo&#10;&#10;Descripción generada automáticamente">
            <a:extLst>
              <a:ext uri="{FF2B5EF4-FFF2-40B4-BE49-F238E27FC236}">
                <a16:creationId xmlns:a16="http://schemas.microsoft.com/office/drawing/2014/main" id="{CC84B7D4-B359-4051-B7DC-93FC086267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394" y="2850741"/>
            <a:ext cx="2163757" cy="432751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2F068BA-80DD-4904-85F5-491A6227F58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175437"/>
            <a:ext cx="7410893" cy="6507125"/>
          </a:xfrm>
          <a:prstGeom prst="round2DiagRect">
            <a:avLst/>
          </a:prstGeom>
          <a:solidFill>
            <a:srgbClr val="F5F5F5"/>
          </a:solidFill>
        </p:spPr>
        <p:txBody>
          <a:bodyPr anchor="t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001E3E"/>
                </a:solidFill>
                <a:latin typeface="Trebuchet MS" panose="020B070302020209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Arrastre </a:t>
            </a:r>
            <a:r>
              <a:rPr lang="en-US" err="1"/>
              <a:t>aquí</a:t>
            </a:r>
            <a:r>
              <a:rPr lang="en-US"/>
              <a:t> una imagen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6B4135C-20BA-4CA8-A755-8B22BB060F0D}"/>
              </a:ext>
            </a:extLst>
          </p:cNvPr>
          <p:cNvSpPr txBox="1"/>
          <p:nvPr userDrawn="1"/>
        </p:nvSpPr>
        <p:spPr>
          <a:xfrm>
            <a:off x="8565395" y="4476308"/>
            <a:ext cx="1893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400">
                <a:solidFill>
                  <a:schemeClr val="tx1"/>
                </a:solidFill>
              </a:rPr>
              <a:t>www.group.sener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2B92A8F-7B12-48E1-88B9-2B4571A5A573}"/>
              </a:ext>
            </a:extLst>
          </p:cNvPr>
          <p:cNvSpPr txBox="1"/>
          <p:nvPr userDrawn="1"/>
        </p:nvSpPr>
        <p:spPr>
          <a:xfrm>
            <a:off x="8565395" y="4894522"/>
            <a:ext cx="3073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400">
                <a:solidFill>
                  <a:schemeClr val="tx1"/>
                </a:solidFill>
              </a:rPr>
              <a:t>www.linkedin.com/company/sener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1B7FA51-70D1-42E2-886D-1250DBEE1605}"/>
              </a:ext>
            </a:extLst>
          </p:cNvPr>
          <p:cNvSpPr txBox="1"/>
          <p:nvPr userDrawn="1"/>
        </p:nvSpPr>
        <p:spPr>
          <a:xfrm>
            <a:off x="8565395" y="5312736"/>
            <a:ext cx="2981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400">
                <a:solidFill>
                  <a:schemeClr val="tx1"/>
                </a:solidFill>
              </a:rPr>
              <a:t>www.youtube.com/@SENERGroup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79BCF7A-59D4-42DB-A70B-7DC306C0270A}"/>
              </a:ext>
            </a:extLst>
          </p:cNvPr>
          <p:cNvCxnSpPr>
            <a:cxnSpLocks/>
          </p:cNvCxnSpPr>
          <p:nvPr userDrawn="1"/>
        </p:nvCxnSpPr>
        <p:spPr>
          <a:xfrm>
            <a:off x="8314658" y="4263092"/>
            <a:ext cx="0" cy="148855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64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_ 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ortar rectángulo de esquina sencilla 2"/>
          <p:cNvSpPr/>
          <p:nvPr userDrawn="1"/>
        </p:nvSpPr>
        <p:spPr>
          <a:xfrm flipH="1">
            <a:off x="4051888" y="213044"/>
            <a:ext cx="8140111" cy="6471813"/>
          </a:xfrm>
          <a:custGeom>
            <a:avLst/>
            <a:gdLst>
              <a:gd name="connsiteX0" fmla="*/ 0 w 8140111"/>
              <a:gd name="connsiteY0" fmla="*/ 0 h 6456044"/>
              <a:gd name="connsiteX1" fmla="*/ 7064082 w 8140111"/>
              <a:gd name="connsiteY1" fmla="*/ 0 h 6456044"/>
              <a:gd name="connsiteX2" fmla="*/ 8140111 w 8140111"/>
              <a:gd name="connsiteY2" fmla="*/ 1076029 h 6456044"/>
              <a:gd name="connsiteX3" fmla="*/ 8140111 w 8140111"/>
              <a:gd name="connsiteY3" fmla="*/ 6456044 h 6456044"/>
              <a:gd name="connsiteX4" fmla="*/ 0 w 8140111"/>
              <a:gd name="connsiteY4" fmla="*/ 6456044 h 6456044"/>
              <a:gd name="connsiteX5" fmla="*/ 0 w 8140111"/>
              <a:gd name="connsiteY5" fmla="*/ 0 h 6456044"/>
              <a:gd name="connsiteX0" fmla="*/ 0 w 8140111"/>
              <a:gd name="connsiteY0" fmla="*/ 8238 h 6464282"/>
              <a:gd name="connsiteX1" fmla="*/ 4708060 w 8140111"/>
              <a:gd name="connsiteY1" fmla="*/ 0 h 6464282"/>
              <a:gd name="connsiteX2" fmla="*/ 8140111 w 8140111"/>
              <a:gd name="connsiteY2" fmla="*/ 1084267 h 6464282"/>
              <a:gd name="connsiteX3" fmla="*/ 8140111 w 8140111"/>
              <a:gd name="connsiteY3" fmla="*/ 6464282 h 6464282"/>
              <a:gd name="connsiteX4" fmla="*/ 0 w 8140111"/>
              <a:gd name="connsiteY4" fmla="*/ 6464282 h 6464282"/>
              <a:gd name="connsiteX5" fmla="*/ 0 w 8140111"/>
              <a:gd name="connsiteY5" fmla="*/ 8238 h 6464282"/>
              <a:gd name="connsiteX0" fmla="*/ 0 w 8140111"/>
              <a:gd name="connsiteY0" fmla="*/ 8238 h 6480051"/>
              <a:gd name="connsiteX1" fmla="*/ 4708060 w 8140111"/>
              <a:gd name="connsiteY1" fmla="*/ 0 h 6480051"/>
              <a:gd name="connsiteX2" fmla="*/ 8123635 w 8140111"/>
              <a:gd name="connsiteY2" fmla="*/ 6480051 h 6480051"/>
              <a:gd name="connsiteX3" fmla="*/ 8140111 w 8140111"/>
              <a:gd name="connsiteY3" fmla="*/ 6464282 h 6480051"/>
              <a:gd name="connsiteX4" fmla="*/ 0 w 8140111"/>
              <a:gd name="connsiteY4" fmla="*/ 6464282 h 6480051"/>
              <a:gd name="connsiteX5" fmla="*/ 0 w 8140111"/>
              <a:gd name="connsiteY5" fmla="*/ 8238 h 6480051"/>
              <a:gd name="connsiteX0" fmla="*/ 0 w 8140111"/>
              <a:gd name="connsiteY0" fmla="*/ 8238 h 6480051"/>
              <a:gd name="connsiteX1" fmla="*/ 3917228 w 8140111"/>
              <a:gd name="connsiteY1" fmla="*/ 0 h 6480051"/>
              <a:gd name="connsiteX2" fmla="*/ 8123635 w 8140111"/>
              <a:gd name="connsiteY2" fmla="*/ 6480051 h 6480051"/>
              <a:gd name="connsiteX3" fmla="*/ 8140111 w 8140111"/>
              <a:gd name="connsiteY3" fmla="*/ 6464282 h 6480051"/>
              <a:gd name="connsiteX4" fmla="*/ 0 w 8140111"/>
              <a:gd name="connsiteY4" fmla="*/ 6464282 h 6480051"/>
              <a:gd name="connsiteX5" fmla="*/ 0 w 8140111"/>
              <a:gd name="connsiteY5" fmla="*/ 8238 h 6480051"/>
              <a:gd name="connsiteX0" fmla="*/ 0 w 8140111"/>
              <a:gd name="connsiteY0" fmla="*/ 0 h 6471813"/>
              <a:gd name="connsiteX1" fmla="*/ 4617444 w 8140111"/>
              <a:gd name="connsiteY1" fmla="*/ 0 h 6471813"/>
              <a:gd name="connsiteX2" fmla="*/ 8123635 w 8140111"/>
              <a:gd name="connsiteY2" fmla="*/ 6471813 h 6471813"/>
              <a:gd name="connsiteX3" fmla="*/ 8140111 w 8140111"/>
              <a:gd name="connsiteY3" fmla="*/ 6456044 h 6471813"/>
              <a:gd name="connsiteX4" fmla="*/ 0 w 8140111"/>
              <a:gd name="connsiteY4" fmla="*/ 6456044 h 6471813"/>
              <a:gd name="connsiteX5" fmla="*/ 0 w 8140111"/>
              <a:gd name="connsiteY5" fmla="*/ 0 h 647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40111" h="6471813">
                <a:moveTo>
                  <a:pt x="0" y="0"/>
                </a:moveTo>
                <a:lnTo>
                  <a:pt x="4617444" y="0"/>
                </a:lnTo>
                <a:lnTo>
                  <a:pt x="8123635" y="6471813"/>
                </a:lnTo>
                <a:lnTo>
                  <a:pt x="8140111" y="6456044"/>
                </a:lnTo>
                <a:lnTo>
                  <a:pt x="0" y="6456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06282" y="2901385"/>
            <a:ext cx="3625935" cy="6858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/>
              <a:t>TITLE / BUSINESS LINE</a:t>
            </a:r>
          </a:p>
        </p:txBody>
      </p:sp>
      <p:sp>
        <p:nvSpPr>
          <p:cNvPr id="29" name="Marcador de imagen 4"/>
          <p:cNvSpPr>
            <a:spLocks noGrp="1" noChangeAspect="1"/>
          </p:cNvSpPr>
          <p:nvPr>
            <p:ph type="pic" sz="quarter" idx="11"/>
          </p:nvPr>
        </p:nvSpPr>
        <p:spPr>
          <a:xfrm>
            <a:off x="4156536" y="63000"/>
            <a:ext cx="8069324" cy="6768000"/>
          </a:xfrm>
          <a:custGeom>
            <a:avLst/>
            <a:gdLst>
              <a:gd name="connsiteX0" fmla="*/ 0 w 16765588"/>
              <a:gd name="connsiteY0" fmla="*/ 14274800 h 14274800"/>
              <a:gd name="connsiteX1" fmla="*/ 7835866 w 16765588"/>
              <a:gd name="connsiteY1" fmla="*/ 0 h 14274800"/>
              <a:gd name="connsiteX2" fmla="*/ 16765588 w 16765588"/>
              <a:gd name="connsiteY2" fmla="*/ 0 h 14274800"/>
              <a:gd name="connsiteX3" fmla="*/ 8929722 w 16765588"/>
              <a:gd name="connsiteY3" fmla="*/ 14274800 h 14274800"/>
              <a:gd name="connsiteX4" fmla="*/ 0 w 16765588"/>
              <a:gd name="connsiteY4" fmla="*/ 14274800 h 14274800"/>
              <a:gd name="connsiteX0" fmla="*/ 0 w 16765588"/>
              <a:gd name="connsiteY0" fmla="*/ 14274800 h 14274800"/>
              <a:gd name="connsiteX1" fmla="*/ 7443981 w 16765588"/>
              <a:gd name="connsiteY1" fmla="*/ 522515 h 14274800"/>
              <a:gd name="connsiteX2" fmla="*/ 16765588 w 16765588"/>
              <a:gd name="connsiteY2" fmla="*/ 0 h 14274800"/>
              <a:gd name="connsiteX3" fmla="*/ 8929722 w 16765588"/>
              <a:gd name="connsiteY3" fmla="*/ 14274800 h 14274800"/>
              <a:gd name="connsiteX4" fmla="*/ 0 w 16765588"/>
              <a:gd name="connsiteY4" fmla="*/ 14274800 h 14274800"/>
              <a:gd name="connsiteX0" fmla="*/ 0 w 16155988"/>
              <a:gd name="connsiteY0" fmla="*/ 13752285 h 13752285"/>
              <a:gd name="connsiteX1" fmla="*/ 7443981 w 16155988"/>
              <a:gd name="connsiteY1" fmla="*/ 0 h 13752285"/>
              <a:gd name="connsiteX2" fmla="*/ 16155988 w 16155988"/>
              <a:gd name="connsiteY2" fmla="*/ 43542 h 13752285"/>
              <a:gd name="connsiteX3" fmla="*/ 8929722 w 16155988"/>
              <a:gd name="connsiteY3" fmla="*/ 13752285 h 13752285"/>
              <a:gd name="connsiteX4" fmla="*/ 0 w 16155988"/>
              <a:gd name="connsiteY4" fmla="*/ 13752285 h 13752285"/>
              <a:gd name="connsiteX0" fmla="*/ 0 w 16157836"/>
              <a:gd name="connsiteY0" fmla="*/ 13752285 h 13752285"/>
              <a:gd name="connsiteX1" fmla="*/ 7443981 w 16157836"/>
              <a:gd name="connsiteY1" fmla="*/ 0 h 13752285"/>
              <a:gd name="connsiteX2" fmla="*/ 16155988 w 16157836"/>
              <a:gd name="connsiteY2" fmla="*/ 43542 h 13752285"/>
              <a:gd name="connsiteX3" fmla="*/ 16157836 w 16157836"/>
              <a:gd name="connsiteY3" fmla="*/ 13491028 h 13752285"/>
              <a:gd name="connsiteX4" fmla="*/ 0 w 16157836"/>
              <a:gd name="connsiteY4" fmla="*/ 13752285 h 13752285"/>
              <a:gd name="connsiteX0" fmla="*/ 0 w 16201379"/>
              <a:gd name="connsiteY0" fmla="*/ 13229771 h 13491028"/>
              <a:gd name="connsiteX1" fmla="*/ 7487524 w 16201379"/>
              <a:gd name="connsiteY1" fmla="*/ 0 h 13491028"/>
              <a:gd name="connsiteX2" fmla="*/ 16199531 w 16201379"/>
              <a:gd name="connsiteY2" fmla="*/ 43542 h 13491028"/>
              <a:gd name="connsiteX3" fmla="*/ 16201379 w 16201379"/>
              <a:gd name="connsiteY3" fmla="*/ 13491028 h 13491028"/>
              <a:gd name="connsiteX4" fmla="*/ 0 w 16201379"/>
              <a:gd name="connsiteY4" fmla="*/ 13229771 h 13491028"/>
              <a:gd name="connsiteX0" fmla="*/ 0 w 16052524"/>
              <a:gd name="connsiteY0" fmla="*/ 13463688 h 13491028"/>
              <a:gd name="connsiteX1" fmla="*/ 7338669 w 16052524"/>
              <a:gd name="connsiteY1" fmla="*/ 0 h 13491028"/>
              <a:gd name="connsiteX2" fmla="*/ 16050676 w 16052524"/>
              <a:gd name="connsiteY2" fmla="*/ 43542 h 13491028"/>
              <a:gd name="connsiteX3" fmla="*/ 16052524 w 16052524"/>
              <a:gd name="connsiteY3" fmla="*/ 13491028 h 13491028"/>
              <a:gd name="connsiteX4" fmla="*/ 0 w 16052524"/>
              <a:gd name="connsiteY4" fmla="*/ 13463688 h 13491028"/>
              <a:gd name="connsiteX0" fmla="*/ 0 w 16071941"/>
              <a:gd name="connsiteY0" fmla="*/ 13526471 h 13553811"/>
              <a:gd name="connsiteX1" fmla="*/ 7338669 w 16071941"/>
              <a:gd name="connsiteY1" fmla="*/ 62783 h 13553811"/>
              <a:gd name="connsiteX2" fmla="*/ 16071941 w 16071941"/>
              <a:gd name="connsiteY2" fmla="*/ 0 h 13553811"/>
              <a:gd name="connsiteX3" fmla="*/ 16052524 w 16071941"/>
              <a:gd name="connsiteY3" fmla="*/ 13553811 h 13553811"/>
              <a:gd name="connsiteX4" fmla="*/ 0 w 16071941"/>
              <a:gd name="connsiteY4" fmla="*/ 13526471 h 13553811"/>
              <a:gd name="connsiteX0" fmla="*/ 0 w 16071941"/>
              <a:gd name="connsiteY0" fmla="*/ 13526471 h 13553811"/>
              <a:gd name="connsiteX1" fmla="*/ 7253608 w 16071941"/>
              <a:gd name="connsiteY1" fmla="*/ 20253 h 13553811"/>
              <a:gd name="connsiteX2" fmla="*/ 16071941 w 16071941"/>
              <a:gd name="connsiteY2" fmla="*/ 0 h 13553811"/>
              <a:gd name="connsiteX3" fmla="*/ 16052524 w 16071941"/>
              <a:gd name="connsiteY3" fmla="*/ 13553811 h 13553811"/>
              <a:gd name="connsiteX4" fmla="*/ 0 w 16071941"/>
              <a:gd name="connsiteY4" fmla="*/ 13526471 h 13553811"/>
              <a:gd name="connsiteX0" fmla="*/ 0 w 16135736"/>
              <a:gd name="connsiteY0" fmla="*/ 13547737 h 13553811"/>
              <a:gd name="connsiteX1" fmla="*/ 7317403 w 16135736"/>
              <a:gd name="connsiteY1" fmla="*/ 20253 h 13553811"/>
              <a:gd name="connsiteX2" fmla="*/ 16135736 w 16135736"/>
              <a:gd name="connsiteY2" fmla="*/ 0 h 13553811"/>
              <a:gd name="connsiteX3" fmla="*/ 16116319 w 16135736"/>
              <a:gd name="connsiteY3" fmla="*/ 13553811 h 13553811"/>
              <a:gd name="connsiteX4" fmla="*/ 0 w 16135736"/>
              <a:gd name="connsiteY4" fmla="*/ 13547737 h 13553811"/>
              <a:gd name="connsiteX0" fmla="*/ 0 w 16135736"/>
              <a:gd name="connsiteY0" fmla="*/ 13527484 h 13533558"/>
              <a:gd name="connsiteX1" fmla="*/ 7317403 w 16135736"/>
              <a:gd name="connsiteY1" fmla="*/ 0 h 13533558"/>
              <a:gd name="connsiteX2" fmla="*/ 16135736 w 16135736"/>
              <a:gd name="connsiteY2" fmla="*/ 1012 h 13533558"/>
              <a:gd name="connsiteX3" fmla="*/ 16116319 w 16135736"/>
              <a:gd name="connsiteY3" fmla="*/ 13533558 h 13533558"/>
              <a:gd name="connsiteX4" fmla="*/ 0 w 16135736"/>
              <a:gd name="connsiteY4" fmla="*/ 13527484 h 1353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5736" h="13533558">
                <a:moveTo>
                  <a:pt x="0" y="13527484"/>
                </a:moveTo>
                <a:lnTo>
                  <a:pt x="7317403" y="0"/>
                </a:lnTo>
                <a:lnTo>
                  <a:pt x="16135736" y="1012"/>
                </a:lnTo>
                <a:cubicBezTo>
                  <a:pt x="16129264" y="4518949"/>
                  <a:pt x="16122791" y="9015621"/>
                  <a:pt x="16116319" y="13533558"/>
                </a:cubicBezTo>
                <a:lnTo>
                  <a:pt x="0" y="13527484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3000"/>
            </a:lvl1pPr>
          </a:lstStyle>
          <a:p>
            <a:endParaRPr lang="es-ES_tradnl"/>
          </a:p>
          <a:p>
            <a:endParaRPr lang="es-ES_tradnl"/>
          </a:p>
          <a:p>
            <a:endParaRPr lang="es-ES_tradnl"/>
          </a:p>
          <a:p>
            <a:endParaRPr lang="es-ES_tradnl"/>
          </a:p>
          <a:p>
            <a:r>
              <a:rPr lang="es-ES_tradnl"/>
              <a:t>			</a:t>
            </a:r>
          </a:p>
          <a:p>
            <a:endParaRPr lang="es-ES_tradnl"/>
          </a:p>
          <a:p>
            <a:r>
              <a:rPr lang="es-ES_tradnl"/>
              <a:t>			Image</a:t>
            </a:r>
          </a:p>
        </p:txBody>
      </p:sp>
      <p:grpSp>
        <p:nvGrpSpPr>
          <p:cNvPr id="24" name="Grupo 23"/>
          <p:cNvGrpSpPr/>
          <p:nvPr userDrawn="1"/>
        </p:nvGrpSpPr>
        <p:grpSpPr>
          <a:xfrm>
            <a:off x="-152301" y="6855899"/>
            <a:ext cx="12390192" cy="0"/>
            <a:chOff x="-152301" y="63500"/>
            <a:chExt cx="12390192" cy="0"/>
          </a:xfrm>
        </p:grpSpPr>
        <p:sp>
          <p:nvSpPr>
            <p:cNvPr id="25" name="Shape 189"/>
            <p:cNvSpPr/>
            <p:nvPr/>
          </p:nvSpPr>
          <p:spPr>
            <a:xfrm>
              <a:off x="-152301" y="63500"/>
              <a:ext cx="6199200" cy="0"/>
            </a:xfrm>
            <a:prstGeom prst="line">
              <a:avLst/>
            </a:prstGeom>
            <a:noFill/>
            <a:ln w="69850" cap="flat">
              <a:solidFill>
                <a:srgbClr val="002664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6" name="Shape 190"/>
            <p:cNvSpPr/>
            <p:nvPr/>
          </p:nvSpPr>
          <p:spPr>
            <a:xfrm>
              <a:off x="6038691" y="63500"/>
              <a:ext cx="6199200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93998C0-C0C9-6B15-6AA9-D6A869857A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21" y="6202050"/>
            <a:ext cx="1655479" cy="59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44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/>
          <p:cNvSpPr>
            <a:spLocks noGrp="1"/>
          </p:cNvSpPr>
          <p:nvPr>
            <p:ph type="pic" sz="quarter" idx="10"/>
          </p:nvPr>
        </p:nvSpPr>
        <p:spPr>
          <a:xfrm>
            <a:off x="0" y="-14515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922337" y="1954213"/>
            <a:ext cx="5904347" cy="159543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Cambiar texto</a:t>
            </a:r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3557588"/>
            <a:ext cx="5912284" cy="121443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Cambiar </a:t>
            </a:r>
            <a:r>
              <a:rPr lang="es-ES" err="1"/>
              <a:t>exto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122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13">
            <a:extLst>
              <a:ext uri="{FF2B5EF4-FFF2-40B4-BE49-F238E27FC236}">
                <a16:creationId xmlns:a16="http://schemas.microsoft.com/office/drawing/2014/main" id="{AD259C63-C7C8-4CD0-9C03-7BECEF6070A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01440" y="1736511"/>
            <a:ext cx="11456263" cy="4349657"/>
          </a:xfrm>
          <a:prstGeom prst="rect">
            <a:avLst/>
          </a:prstGeom>
        </p:spPr>
        <p:txBody>
          <a:bodyPr/>
          <a:lstStyle>
            <a:lvl1pPr marL="14288" indent="-14288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es-ES" sz="1400" b="0" i="0" kern="1200" baseline="0" dirty="0" smtClean="0">
                <a:solidFill>
                  <a:srgbClr val="0051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s-ES" sz="1300" b="0" i="0" kern="1200" baseline="0" dirty="0" smtClean="0">
                <a:solidFill>
                  <a:srgbClr val="3C3C3B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lang="es-ES" sz="1300" b="0" i="0" kern="1200" baseline="0" dirty="0" smtClean="0">
                <a:solidFill>
                  <a:srgbClr val="3C3C3B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 lang="es-ES" sz="1300" b="0" i="0" kern="1200" baseline="0" dirty="0" smtClean="0">
                <a:solidFill>
                  <a:srgbClr val="3C3C3B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 lang="es-ES_tradnl" sz="1300" b="0" i="0" kern="1200" baseline="0" dirty="0">
                <a:solidFill>
                  <a:srgbClr val="3C3C3B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</a:lstStyle>
          <a:p>
            <a:pPr lvl="0"/>
            <a:r>
              <a:rPr lang="es-ES"/>
              <a:t>Haga clic para insertar texto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52C27D3B-D192-4B83-9498-3514AB690DB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88914" y="455787"/>
            <a:ext cx="11423858" cy="4173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1" i="0" baseline="0">
                <a:solidFill>
                  <a:srgbClr val="00205B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insertar título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A43D011-340B-4F07-BA4E-91A05B24A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913" y="989237"/>
            <a:ext cx="11414173" cy="43180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1800" b="0" i="0" baseline="0">
                <a:solidFill>
                  <a:srgbClr val="005199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r>
              <a:rPr lang="es-ES" altLang="es-ES"/>
              <a:t>Haga clic para insertar subtítulo</a:t>
            </a:r>
          </a:p>
        </p:txBody>
      </p:sp>
    </p:spTree>
    <p:extLst>
      <p:ext uri="{BB962C8B-B14F-4D97-AF65-F5344CB8AC3E}">
        <p14:creationId xmlns:p14="http://schemas.microsoft.com/office/powerpoint/2010/main" val="11230297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s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800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799" y="908850"/>
            <a:ext cx="4825857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23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text style</a:t>
            </a:r>
          </a:p>
        </p:txBody>
      </p:sp>
      <p:sp>
        <p:nvSpPr>
          <p:cNvPr id="6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86032" y="1848051"/>
            <a:ext cx="11295290" cy="43493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600"/>
              </a:spcBef>
              <a:buFont typeface="Trebuchet MS" pitchFamily="34" charset="0"/>
              <a:buChar char="◦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600"/>
              </a:spcBef>
              <a:buFont typeface="Trebuchet MS" pitchFamily="34" charset="0"/>
              <a:buChar char="‐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err="1"/>
              <a:t>Clic</a:t>
            </a:r>
            <a:r>
              <a:rPr lang="en-US"/>
              <a:t> to edit text 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7422821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>
            <a:spLocks noGrp="1"/>
          </p:cNvSpPr>
          <p:nvPr>
            <p:ph type="title" hasCustomPrompt="1"/>
          </p:nvPr>
        </p:nvSpPr>
        <p:spPr>
          <a:xfrm>
            <a:off x="910800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20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799" y="908850"/>
            <a:ext cx="4825857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21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text style</a:t>
            </a:r>
          </a:p>
        </p:txBody>
      </p:sp>
      <p:sp>
        <p:nvSpPr>
          <p:cNvPr id="7" name="2 Marcador de contenido"/>
          <p:cNvSpPr>
            <a:spLocks noGrp="1"/>
          </p:cNvSpPr>
          <p:nvPr>
            <p:ph idx="18" hasCustomPrompt="1"/>
          </p:nvPr>
        </p:nvSpPr>
        <p:spPr>
          <a:xfrm>
            <a:off x="486031" y="1848051"/>
            <a:ext cx="5544065" cy="43493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rebuchet MS" pitchFamily="34" charset="0"/>
              <a:buChar char="◦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rebuchet MS" pitchFamily="34" charset="0"/>
              <a:buChar char="‐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err="1"/>
              <a:t>Clic</a:t>
            </a:r>
            <a:r>
              <a:rPr lang="en-US"/>
              <a:t> to edit text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idx="19" hasCustomPrompt="1"/>
          </p:nvPr>
        </p:nvSpPr>
        <p:spPr>
          <a:xfrm>
            <a:off x="6174865" y="1848050"/>
            <a:ext cx="5544065" cy="43493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rebuchet MS" pitchFamily="34" charset="0"/>
              <a:buChar char="◦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rebuchet MS" pitchFamily="34" charset="0"/>
              <a:buChar char="‐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err="1"/>
              <a:t>Clic</a:t>
            </a:r>
            <a:r>
              <a:rPr lang="en-US"/>
              <a:t> to edit text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55293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/>
          <p:cNvSpPr txBox="1"/>
          <p:nvPr userDrawn="1"/>
        </p:nvSpPr>
        <p:spPr>
          <a:xfrm>
            <a:off x="5446000" y="6463722"/>
            <a:ext cx="994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3267D7B-7210-4B3F-B7A8-543293330DAB}" type="slidenum">
              <a:rPr lang="es-ES" sz="1000" smtClean="0">
                <a:solidFill>
                  <a:srgbClr val="3C3C3B"/>
                </a:solidFill>
                <a:latin typeface="Trebuchet MS" panose="020B0603020202020204" pitchFamily="34" charset="0"/>
              </a:rPr>
              <a:t>‹Nº›</a:t>
            </a:fld>
            <a:endParaRPr lang="es-ES" sz="1000">
              <a:solidFill>
                <a:srgbClr val="3C3C3B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Título 1"/>
          <p:cNvSpPr>
            <a:spLocks noGrp="1"/>
          </p:cNvSpPr>
          <p:nvPr>
            <p:ph type="title" hasCustomPrompt="1"/>
          </p:nvPr>
        </p:nvSpPr>
        <p:spPr>
          <a:xfrm>
            <a:off x="910799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27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800" y="908850"/>
            <a:ext cx="4825856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28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text style</a:t>
            </a:r>
          </a:p>
        </p:txBody>
      </p:sp>
      <p:grpSp>
        <p:nvGrpSpPr>
          <p:cNvPr id="11" name="Group 1193"/>
          <p:cNvGrpSpPr/>
          <p:nvPr userDrawn="1"/>
        </p:nvGrpSpPr>
        <p:grpSpPr>
          <a:xfrm>
            <a:off x="1617827" y="1915410"/>
            <a:ext cx="9645460" cy="3826588"/>
            <a:chOff x="0" y="-1"/>
            <a:chExt cx="19290914" cy="7653171"/>
          </a:xfrm>
        </p:grpSpPr>
        <p:sp>
          <p:nvSpPr>
            <p:cNvPr id="12" name="Shape 1189"/>
            <p:cNvSpPr/>
            <p:nvPr/>
          </p:nvSpPr>
          <p:spPr>
            <a:xfrm>
              <a:off x="0" y="159483"/>
              <a:ext cx="6490653" cy="7493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87" extrusionOk="0">
                  <a:moveTo>
                    <a:pt x="21325" y="13175"/>
                  </a:moveTo>
                  <a:cubicBezTo>
                    <a:pt x="21230" y="13133"/>
                    <a:pt x="21024" y="13118"/>
                    <a:pt x="20941" y="13006"/>
                  </a:cubicBezTo>
                  <a:cubicBezTo>
                    <a:pt x="20859" y="12893"/>
                    <a:pt x="20626" y="12781"/>
                    <a:pt x="20544" y="12809"/>
                  </a:cubicBezTo>
                  <a:cubicBezTo>
                    <a:pt x="20461" y="12837"/>
                    <a:pt x="20324" y="12865"/>
                    <a:pt x="20214" y="12795"/>
                  </a:cubicBezTo>
                  <a:cubicBezTo>
                    <a:pt x="20104" y="12725"/>
                    <a:pt x="19926" y="12640"/>
                    <a:pt x="19857" y="12585"/>
                  </a:cubicBezTo>
                  <a:cubicBezTo>
                    <a:pt x="19789" y="12528"/>
                    <a:pt x="19610" y="12486"/>
                    <a:pt x="19528" y="12486"/>
                  </a:cubicBezTo>
                  <a:cubicBezTo>
                    <a:pt x="19446" y="12486"/>
                    <a:pt x="19460" y="12430"/>
                    <a:pt x="19336" y="12599"/>
                  </a:cubicBezTo>
                  <a:cubicBezTo>
                    <a:pt x="19212" y="12767"/>
                    <a:pt x="19336" y="12823"/>
                    <a:pt x="19116" y="12795"/>
                  </a:cubicBezTo>
                  <a:cubicBezTo>
                    <a:pt x="18897" y="12767"/>
                    <a:pt x="19144" y="12752"/>
                    <a:pt x="19268" y="12585"/>
                  </a:cubicBezTo>
                  <a:cubicBezTo>
                    <a:pt x="19391" y="12416"/>
                    <a:pt x="19253" y="12318"/>
                    <a:pt x="19116" y="12360"/>
                  </a:cubicBezTo>
                  <a:cubicBezTo>
                    <a:pt x="18979" y="12402"/>
                    <a:pt x="19076" y="12486"/>
                    <a:pt x="18856" y="12528"/>
                  </a:cubicBezTo>
                  <a:cubicBezTo>
                    <a:pt x="18636" y="12571"/>
                    <a:pt x="18636" y="12430"/>
                    <a:pt x="18773" y="12402"/>
                  </a:cubicBezTo>
                  <a:cubicBezTo>
                    <a:pt x="18910" y="12374"/>
                    <a:pt x="19158" y="12248"/>
                    <a:pt x="19158" y="12191"/>
                  </a:cubicBezTo>
                  <a:cubicBezTo>
                    <a:pt x="19158" y="12135"/>
                    <a:pt x="19130" y="11981"/>
                    <a:pt x="19020" y="11981"/>
                  </a:cubicBezTo>
                  <a:cubicBezTo>
                    <a:pt x="18910" y="11981"/>
                    <a:pt x="18938" y="11841"/>
                    <a:pt x="18773" y="11658"/>
                  </a:cubicBezTo>
                  <a:cubicBezTo>
                    <a:pt x="18609" y="11475"/>
                    <a:pt x="18374" y="11268"/>
                    <a:pt x="18209" y="11297"/>
                  </a:cubicBezTo>
                  <a:cubicBezTo>
                    <a:pt x="18045" y="11324"/>
                    <a:pt x="17950" y="11461"/>
                    <a:pt x="17868" y="11307"/>
                  </a:cubicBezTo>
                  <a:cubicBezTo>
                    <a:pt x="17786" y="11152"/>
                    <a:pt x="17689" y="11124"/>
                    <a:pt x="17634" y="11040"/>
                  </a:cubicBezTo>
                  <a:cubicBezTo>
                    <a:pt x="17579" y="10956"/>
                    <a:pt x="17442" y="11040"/>
                    <a:pt x="17401" y="10998"/>
                  </a:cubicBezTo>
                  <a:cubicBezTo>
                    <a:pt x="17360" y="10956"/>
                    <a:pt x="17360" y="10956"/>
                    <a:pt x="17360" y="10956"/>
                  </a:cubicBezTo>
                  <a:cubicBezTo>
                    <a:pt x="17360" y="10956"/>
                    <a:pt x="17181" y="10998"/>
                    <a:pt x="17277" y="10872"/>
                  </a:cubicBezTo>
                  <a:cubicBezTo>
                    <a:pt x="17374" y="10745"/>
                    <a:pt x="17415" y="10506"/>
                    <a:pt x="17374" y="10520"/>
                  </a:cubicBezTo>
                  <a:cubicBezTo>
                    <a:pt x="17332" y="10534"/>
                    <a:pt x="17264" y="10731"/>
                    <a:pt x="17195" y="10717"/>
                  </a:cubicBezTo>
                  <a:cubicBezTo>
                    <a:pt x="17127" y="10703"/>
                    <a:pt x="17181" y="10674"/>
                    <a:pt x="17045" y="10590"/>
                  </a:cubicBezTo>
                  <a:cubicBezTo>
                    <a:pt x="16907" y="10506"/>
                    <a:pt x="16688" y="10577"/>
                    <a:pt x="16688" y="10646"/>
                  </a:cubicBezTo>
                  <a:cubicBezTo>
                    <a:pt x="16688" y="10717"/>
                    <a:pt x="16619" y="10773"/>
                    <a:pt x="16619" y="10773"/>
                  </a:cubicBezTo>
                  <a:cubicBezTo>
                    <a:pt x="16619" y="10773"/>
                    <a:pt x="16578" y="10731"/>
                    <a:pt x="16536" y="10646"/>
                  </a:cubicBezTo>
                  <a:cubicBezTo>
                    <a:pt x="16495" y="10562"/>
                    <a:pt x="16303" y="10548"/>
                    <a:pt x="16207" y="10633"/>
                  </a:cubicBezTo>
                  <a:cubicBezTo>
                    <a:pt x="16111" y="10717"/>
                    <a:pt x="16056" y="10422"/>
                    <a:pt x="15988" y="10422"/>
                  </a:cubicBezTo>
                  <a:cubicBezTo>
                    <a:pt x="15919" y="10422"/>
                    <a:pt x="15782" y="10492"/>
                    <a:pt x="15713" y="10618"/>
                  </a:cubicBezTo>
                  <a:cubicBezTo>
                    <a:pt x="15645" y="10745"/>
                    <a:pt x="15672" y="10927"/>
                    <a:pt x="15617" y="10913"/>
                  </a:cubicBezTo>
                  <a:cubicBezTo>
                    <a:pt x="15563" y="10899"/>
                    <a:pt x="15549" y="10661"/>
                    <a:pt x="15563" y="10577"/>
                  </a:cubicBezTo>
                  <a:cubicBezTo>
                    <a:pt x="15576" y="10492"/>
                    <a:pt x="15727" y="10352"/>
                    <a:pt x="15617" y="10324"/>
                  </a:cubicBezTo>
                  <a:cubicBezTo>
                    <a:pt x="15507" y="10295"/>
                    <a:pt x="15342" y="10464"/>
                    <a:pt x="15275" y="10478"/>
                  </a:cubicBezTo>
                  <a:cubicBezTo>
                    <a:pt x="15206" y="10492"/>
                    <a:pt x="15068" y="10590"/>
                    <a:pt x="14986" y="10703"/>
                  </a:cubicBezTo>
                  <a:cubicBezTo>
                    <a:pt x="14904" y="10815"/>
                    <a:pt x="14862" y="10886"/>
                    <a:pt x="14780" y="10927"/>
                  </a:cubicBezTo>
                  <a:cubicBezTo>
                    <a:pt x="14698" y="10970"/>
                    <a:pt x="14574" y="10927"/>
                    <a:pt x="14602" y="10886"/>
                  </a:cubicBezTo>
                  <a:cubicBezTo>
                    <a:pt x="14629" y="10843"/>
                    <a:pt x="14369" y="10689"/>
                    <a:pt x="14327" y="10745"/>
                  </a:cubicBezTo>
                  <a:cubicBezTo>
                    <a:pt x="14286" y="10801"/>
                    <a:pt x="14162" y="10843"/>
                    <a:pt x="14039" y="10899"/>
                  </a:cubicBezTo>
                  <a:cubicBezTo>
                    <a:pt x="13915" y="10956"/>
                    <a:pt x="13806" y="10829"/>
                    <a:pt x="13778" y="10773"/>
                  </a:cubicBezTo>
                  <a:cubicBezTo>
                    <a:pt x="13751" y="10717"/>
                    <a:pt x="13696" y="10703"/>
                    <a:pt x="13682" y="10520"/>
                  </a:cubicBezTo>
                  <a:cubicBezTo>
                    <a:pt x="13669" y="10337"/>
                    <a:pt x="13710" y="10141"/>
                    <a:pt x="13751" y="10029"/>
                  </a:cubicBezTo>
                  <a:cubicBezTo>
                    <a:pt x="13792" y="9916"/>
                    <a:pt x="13545" y="9692"/>
                    <a:pt x="13449" y="9705"/>
                  </a:cubicBezTo>
                  <a:cubicBezTo>
                    <a:pt x="13353" y="9720"/>
                    <a:pt x="13257" y="9818"/>
                    <a:pt x="13161" y="9804"/>
                  </a:cubicBezTo>
                  <a:cubicBezTo>
                    <a:pt x="13065" y="9789"/>
                    <a:pt x="13106" y="9761"/>
                    <a:pt x="12955" y="9761"/>
                  </a:cubicBezTo>
                  <a:cubicBezTo>
                    <a:pt x="12804" y="9761"/>
                    <a:pt x="12928" y="9734"/>
                    <a:pt x="12955" y="9607"/>
                  </a:cubicBezTo>
                  <a:cubicBezTo>
                    <a:pt x="12982" y="9481"/>
                    <a:pt x="12901" y="9312"/>
                    <a:pt x="13051" y="9199"/>
                  </a:cubicBezTo>
                  <a:cubicBezTo>
                    <a:pt x="13202" y="9088"/>
                    <a:pt x="13147" y="8821"/>
                    <a:pt x="13051" y="8807"/>
                  </a:cubicBezTo>
                  <a:cubicBezTo>
                    <a:pt x="12955" y="8792"/>
                    <a:pt x="12776" y="8849"/>
                    <a:pt x="12653" y="8835"/>
                  </a:cubicBezTo>
                  <a:cubicBezTo>
                    <a:pt x="12530" y="8821"/>
                    <a:pt x="12434" y="8933"/>
                    <a:pt x="12474" y="9059"/>
                  </a:cubicBezTo>
                  <a:cubicBezTo>
                    <a:pt x="12516" y="9186"/>
                    <a:pt x="12406" y="9270"/>
                    <a:pt x="12365" y="9256"/>
                  </a:cubicBezTo>
                  <a:cubicBezTo>
                    <a:pt x="12323" y="9242"/>
                    <a:pt x="12269" y="9172"/>
                    <a:pt x="12118" y="9284"/>
                  </a:cubicBezTo>
                  <a:cubicBezTo>
                    <a:pt x="11967" y="9397"/>
                    <a:pt x="11912" y="9354"/>
                    <a:pt x="11761" y="9228"/>
                  </a:cubicBezTo>
                  <a:cubicBezTo>
                    <a:pt x="11610" y="9102"/>
                    <a:pt x="11446" y="8975"/>
                    <a:pt x="11418" y="8778"/>
                  </a:cubicBezTo>
                  <a:cubicBezTo>
                    <a:pt x="11391" y="8582"/>
                    <a:pt x="11377" y="8385"/>
                    <a:pt x="11432" y="8273"/>
                  </a:cubicBezTo>
                  <a:cubicBezTo>
                    <a:pt x="11487" y="8161"/>
                    <a:pt x="11487" y="7965"/>
                    <a:pt x="11405" y="7936"/>
                  </a:cubicBezTo>
                  <a:cubicBezTo>
                    <a:pt x="11322" y="7908"/>
                    <a:pt x="11500" y="7767"/>
                    <a:pt x="11596" y="7739"/>
                  </a:cubicBezTo>
                  <a:cubicBezTo>
                    <a:pt x="11692" y="7711"/>
                    <a:pt x="11844" y="7585"/>
                    <a:pt x="11871" y="7529"/>
                  </a:cubicBezTo>
                  <a:cubicBezTo>
                    <a:pt x="11898" y="7472"/>
                    <a:pt x="12035" y="7486"/>
                    <a:pt x="12186" y="7486"/>
                  </a:cubicBezTo>
                  <a:cubicBezTo>
                    <a:pt x="12337" y="7486"/>
                    <a:pt x="12365" y="7486"/>
                    <a:pt x="12516" y="7571"/>
                  </a:cubicBezTo>
                  <a:cubicBezTo>
                    <a:pt x="12667" y="7655"/>
                    <a:pt x="12694" y="7529"/>
                    <a:pt x="12694" y="7486"/>
                  </a:cubicBezTo>
                  <a:cubicBezTo>
                    <a:pt x="12694" y="7444"/>
                    <a:pt x="12779" y="7414"/>
                    <a:pt x="12943" y="7428"/>
                  </a:cubicBezTo>
                  <a:cubicBezTo>
                    <a:pt x="13108" y="7442"/>
                    <a:pt x="13312" y="7318"/>
                    <a:pt x="13353" y="7360"/>
                  </a:cubicBezTo>
                  <a:cubicBezTo>
                    <a:pt x="13394" y="7403"/>
                    <a:pt x="13476" y="7571"/>
                    <a:pt x="13559" y="7515"/>
                  </a:cubicBezTo>
                  <a:cubicBezTo>
                    <a:pt x="13641" y="7459"/>
                    <a:pt x="13669" y="7360"/>
                    <a:pt x="13696" y="7529"/>
                  </a:cubicBezTo>
                  <a:cubicBezTo>
                    <a:pt x="13723" y="7697"/>
                    <a:pt x="13792" y="7950"/>
                    <a:pt x="13915" y="7992"/>
                  </a:cubicBezTo>
                  <a:cubicBezTo>
                    <a:pt x="14039" y="8034"/>
                    <a:pt x="13971" y="8203"/>
                    <a:pt x="14094" y="8217"/>
                  </a:cubicBezTo>
                  <a:cubicBezTo>
                    <a:pt x="14217" y="8231"/>
                    <a:pt x="14272" y="7950"/>
                    <a:pt x="14231" y="7852"/>
                  </a:cubicBezTo>
                  <a:cubicBezTo>
                    <a:pt x="14190" y="7753"/>
                    <a:pt x="14108" y="7459"/>
                    <a:pt x="14039" y="7388"/>
                  </a:cubicBezTo>
                  <a:cubicBezTo>
                    <a:pt x="13971" y="7318"/>
                    <a:pt x="14086" y="7143"/>
                    <a:pt x="14223" y="7087"/>
                  </a:cubicBezTo>
                  <a:cubicBezTo>
                    <a:pt x="14360" y="7031"/>
                    <a:pt x="14574" y="6742"/>
                    <a:pt x="14670" y="6658"/>
                  </a:cubicBezTo>
                  <a:cubicBezTo>
                    <a:pt x="14766" y="6574"/>
                    <a:pt x="15080" y="6550"/>
                    <a:pt x="14998" y="6437"/>
                  </a:cubicBezTo>
                  <a:cubicBezTo>
                    <a:pt x="14916" y="6325"/>
                    <a:pt x="14835" y="6208"/>
                    <a:pt x="14835" y="6124"/>
                  </a:cubicBezTo>
                  <a:cubicBezTo>
                    <a:pt x="14835" y="6040"/>
                    <a:pt x="14917" y="6068"/>
                    <a:pt x="14958" y="6124"/>
                  </a:cubicBezTo>
                  <a:cubicBezTo>
                    <a:pt x="14999" y="6180"/>
                    <a:pt x="15164" y="6040"/>
                    <a:pt x="15123" y="5970"/>
                  </a:cubicBezTo>
                  <a:cubicBezTo>
                    <a:pt x="15082" y="5900"/>
                    <a:pt x="15096" y="5802"/>
                    <a:pt x="15192" y="5816"/>
                  </a:cubicBezTo>
                  <a:cubicBezTo>
                    <a:pt x="15288" y="5829"/>
                    <a:pt x="15315" y="5745"/>
                    <a:pt x="15275" y="5689"/>
                  </a:cubicBezTo>
                  <a:cubicBezTo>
                    <a:pt x="15233" y="5632"/>
                    <a:pt x="15370" y="5562"/>
                    <a:pt x="15466" y="5591"/>
                  </a:cubicBezTo>
                  <a:cubicBezTo>
                    <a:pt x="15563" y="5619"/>
                    <a:pt x="15879" y="5641"/>
                    <a:pt x="15920" y="5585"/>
                  </a:cubicBezTo>
                  <a:cubicBezTo>
                    <a:pt x="15961" y="5529"/>
                    <a:pt x="15768" y="5408"/>
                    <a:pt x="15768" y="5296"/>
                  </a:cubicBezTo>
                  <a:cubicBezTo>
                    <a:pt x="15768" y="5184"/>
                    <a:pt x="15933" y="5085"/>
                    <a:pt x="16029" y="5071"/>
                  </a:cubicBezTo>
                  <a:cubicBezTo>
                    <a:pt x="16125" y="5057"/>
                    <a:pt x="16249" y="5071"/>
                    <a:pt x="16262" y="5029"/>
                  </a:cubicBezTo>
                  <a:cubicBezTo>
                    <a:pt x="16276" y="4987"/>
                    <a:pt x="16413" y="4874"/>
                    <a:pt x="16427" y="4972"/>
                  </a:cubicBezTo>
                  <a:cubicBezTo>
                    <a:pt x="16441" y="5071"/>
                    <a:pt x="16427" y="5239"/>
                    <a:pt x="16536" y="5239"/>
                  </a:cubicBezTo>
                  <a:cubicBezTo>
                    <a:pt x="16647" y="5239"/>
                    <a:pt x="16784" y="5113"/>
                    <a:pt x="16824" y="5099"/>
                  </a:cubicBezTo>
                  <a:cubicBezTo>
                    <a:pt x="16866" y="5085"/>
                    <a:pt x="17127" y="5029"/>
                    <a:pt x="17181" y="5015"/>
                  </a:cubicBezTo>
                  <a:cubicBezTo>
                    <a:pt x="17237" y="5001"/>
                    <a:pt x="17566" y="4972"/>
                    <a:pt x="17524" y="4874"/>
                  </a:cubicBezTo>
                  <a:cubicBezTo>
                    <a:pt x="17484" y="4776"/>
                    <a:pt x="17442" y="4678"/>
                    <a:pt x="17401" y="4635"/>
                  </a:cubicBezTo>
                  <a:cubicBezTo>
                    <a:pt x="17360" y="4594"/>
                    <a:pt x="17318" y="4649"/>
                    <a:pt x="17264" y="4720"/>
                  </a:cubicBezTo>
                  <a:cubicBezTo>
                    <a:pt x="17209" y="4790"/>
                    <a:pt x="17113" y="4790"/>
                    <a:pt x="17086" y="4734"/>
                  </a:cubicBezTo>
                  <a:cubicBezTo>
                    <a:pt x="17058" y="4678"/>
                    <a:pt x="17100" y="4509"/>
                    <a:pt x="17003" y="4565"/>
                  </a:cubicBezTo>
                  <a:cubicBezTo>
                    <a:pt x="16907" y="4621"/>
                    <a:pt x="16894" y="4678"/>
                    <a:pt x="16838" y="4649"/>
                  </a:cubicBezTo>
                  <a:cubicBezTo>
                    <a:pt x="16784" y="4621"/>
                    <a:pt x="16729" y="4523"/>
                    <a:pt x="16729" y="4523"/>
                  </a:cubicBezTo>
                  <a:cubicBezTo>
                    <a:pt x="16729" y="4523"/>
                    <a:pt x="16866" y="4453"/>
                    <a:pt x="16770" y="4327"/>
                  </a:cubicBezTo>
                  <a:cubicBezTo>
                    <a:pt x="16674" y="4200"/>
                    <a:pt x="16536" y="4228"/>
                    <a:pt x="16399" y="4299"/>
                  </a:cubicBezTo>
                  <a:cubicBezTo>
                    <a:pt x="16262" y="4369"/>
                    <a:pt x="16276" y="4355"/>
                    <a:pt x="16111" y="4397"/>
                  </a:cubicBezTo>
                  <a:cubicBezTo>
                    <a:pt x="15947" y="4439"/>
                    <a:pt x="15864" y="4481"/>
                    <a:pt x="15864" y="4481"/>
                  </a:cubicBezTo>
                  <a:cubicBezTo>
                    <a:pt x="15864" y="4481"/>
                    <a:pt x="15910" y="4262"/>
                    <a:pt x="16007" y="4178"/>
                  </a:cubicBezTo>
                  <a:cubicBezTo>
                    <a:pt x="16102" y="4094"/>
                    <a:pt x="16399" y="4130"/>
                    <a:pt x="16481" y="4046"/>
                  </a:cubicBezTo>
                  <a:cubicBezTo>
                    <a:pt x="16564" y="3962"/>
                    <a:pt x="16784" y="4088"/>
                    <a:pt x="16784" y="4088"/>
                  </a:cubicBezTo>
                  <a:cubicBezTo>
                    <a:pt x="16784" y="4088"/>
                    <a:pt x="16894" y="3975"/>
                    <a:pt x="16894" y="4046"/>
                  </a:cubicBezTo>
                  <a:cubicBezTo>
                    <a:pt x="16894" y="4116"/>
                    <a:pt x="16866" y="4299"/>
                    <a:pt x="16949" y="4299"/>
                  </a:cubicBezTo>
                  <a:cubicBezTo>
                    <a:pt x="17031" y="4299"/>
                    <a:pt x="17264" y="4186"/>
                    <a:pt x="17168" y="4158"/>
                  </a:cubicBezTo>
                  <a:cubicBezTo>
                    <a:pt x="17072" y="4130"/>
                    <a:pt x="17227" y="4078"/>
                    <a:pt x="17323" y="4008"/>
                  </a:cubicBezTo>
                  <a:cubicBezTo>
                    <a:pt x="17419" y="3938"/>
                    <a:pt x="17607" y="4018"/>
                    <a:pt x="17662" y="3990"/>
                  </a:cubicBezTo>
                  <a:cubicBezTo>
                    <a:pt x="17717" y="3962"/>
                    <a:pt x="17758" y="3835"/>
                    <a:pt x="17854" y="3835"/>
                  </a:cubicBezTo>
                  <a:cubicBezTo>
                    <a:pt x="17950" y="3835"/>
                    <a:pt x="17991" y="3962"/>
                    <a:pt x="17854" y="4046"/>
                  </a:cubicBezTo>
                  <a:cubicBezTo>
                    <a:pt x="17717" y="4130"/>
                    <a:pt x="17703" y="4341"/>
                    <a:pt x="17634" y="4397"/>
                  </a:cubicBezTo>
                  <a:cubicBezTo>
                    <a:pt x="17566" y="4453"/>
                    <a:pt x="17607" y="4523"/>
                    <a:pt x="17717" y="4509"/>
                  </a:cubicBezTo>
                  <a:cubicBezTo>
                    <a:pt x="17827" y="4495"/>
                    <a:pt x="17923" y="4523"/>
                    <a:pt x="18018" y="4495"/>
                  </a:cubicBezTo>
                  <a:cubicBezTo>
                    <a:pt x="18115" y="4467"/>
                    <a:pt x="18170" y="4523"/>
                    <a:pt x="18197" y="4565"/>
                  </a:cubicBezTo>
                  <a:cubicBezTo>
                    <a:pt x="18224" y="4607"/>
                    <a:pt x="18307" y="4523"/>
                    <a:pt x="18307" y="4523"/>
                  </a:cubicBezTo>
                  <a:cubicBezTo>
                    <a:pt x="18307" y="4523"/>
                    <a:pt x="18485" y="4481"/>
                    <a:pt x="18540" y="4551"/>
                  </a:cubicBezTo>
                  <a:cubicBezTo>
                    <a:pt x="18595" y="4621"/>
                    <a:pt x="18636" y="4509"/>
                    <a:pt x="18595" y="4439"/>
                  </a:cubicBezTo>
                  <a:cubicBezTo>
                    <a:pt x="18554" y="4369"/>
                    <a:pt x="18499" y="4299"/>
                    <a:pt x="18457" y="4215"/>
                  </a:cubicBezTo>
                  <a:cubicBezTo>
                    <a:pt x="18417" y="4130"/>
                    <a:pt x="18362" y="4102"/>
                    <a:pt x="18252" y="4130"/>
                  </a:cubicBezTo>
                  <a:cubicBezTo>
                    <a:pt x="18142" y="4158"/>
                    <a:pt x="18115" y="4102"/>
                    <a:pt x="18046" y="4059"/>
                  </a:cubicBezTo>
                  <a:cubicBezTo>
                    <a:pt x="17978" y="4018"/>
                    <a:pt x="17923" y="4116"/>
                    <a:pt x="17978" y="4018"/>
                  </a:cubicBezTo>
                  <a:cubicBezTo>
                    <a:pt x="18032" y="3920"/>
                    <a:pt x="18059" y="3891"/>
                    <a:pt x="18101" y="3807"/>
                  </a:cubicBezTo>
                  <a:cubicBezTo>
                    <a:pt x="18142" y="3722"/>
                    <a:pt x="18321" y="3568"/>
                    <a:pt x="18142" y="3526"/>
                  </a:cubicBezTo>
                  <a:cubicBezTo>
                    <a:pt x="17964" y="3484"/>
                    <a:pt x="17909" y="3456"/>
                    <a:pt x="17881" y="3372"/>
                  </a:cubicBezTo>
                  <a:cubicBezTo>
                    <a:pt x="17854" y="3287"/>
                    <a:pt x="17648" y="3133"/>
                    <a:pt x="17593" y="3133"/>
                  </a:cubicBezTo>
                  <a:cubicBezTo>
                    <a:pt x="17538" y="3133"/>
                    <a:pt x="17275" y="3183"/>
                    <a:pt x="17262" y="3113"/>
                  </a:cubicBezTo>
                  <a:cubicBezTo>
                    <a:pt x="17248" y="3042"/>
                    <a:pt x="17181" y="2838"/>
                    <a:pt x="17113" y="2768"/>
                  </a:cubicBezTo>
                  <a:cubicBezTo>
                    <a:pt x="17045" y="2698"/>
                    <a:pt x="16784" y="2389"/>
                    <a:pt x="16742" y="2360"/>
                  </a:cubicBezTo>
                  <a:cubicBezTo>
                    <a:pt x="16701" y="2332"/>
                    <a:pt x="16647" y="2346"/>
                    <a:pt x="16522" y="2515"/>
                  </a:cubicBezTo>
                  <a:cubicBezTo>
                    <a:pt x="16399" y="2683"/>
                    <a:pt x="16290" y="2712"/>
                    <a:pt x="16194" y="2669"/>
                  </a:cubicBezTo>
                  <a:cubicBezTo>
                    <a:pt x="16097" y="2628"/>
                    <a:pt x="15992" y="2671"/>
                    <a:pt x="15896" y="2558"/>
                  </a:cubicBezTo>
                  <a:cubicBezTo>
                    <a:pt x="15800" y="2446"/>
                    <a:pt x="16084" y="2403"/>
                    <a:pt x="16042" y="2332"/>
                  </a:cubicBezTo>
                  <a:cubicBezTo>
                    <a:pt x="16002" y="2262"/>
                    <a:pt x="15782" y="2234"/>
                    <a:pt x="15645" y="2220"/>
                  </a:cubicBezTo>
                  <a:cubicBezTo>
                    <a:pt x="15507" y="2206"/>
                    <a:pt x="15411" y="2052"/>
                    <a:pt x="15206" y="2037"/>
                  </a:cubicBezTo>
                  <a:cubicBezTo>
                    <a:pt x="14999" y="2023"/>
                    <a:pt x="14753" y="2065"/>
                    <a:pt x="14684" y="2065"/>
                  </a:cubicBezTo>
                  <a:cubicBezTo>
                    <a:pt x="14616" y="2065"/>
                    <a:pt x="14616" y="2164"/>
                    <a:pt x="14588" y="2318"/>
                  </a:cubicBezTo>
                  <a:cubicBezTo>
                    <a:pt x="14560" y="2473"/>
                    <a:pt x="14684" y="2515"/>
                    <a:pt x="14560" y="2543"/>
                  </a:cubicBezTo>
                  <a:cubicBezTo>
                    <a:pt x="14437" y="2571"/>
                    <a:pt x="14382" y="2585"/>
                    <a:pt x="14506" y="2641"/>
                  </a:cubicBezTo>
                  <a:cubicBezTo>
                    <a:pt x="14629" y="2698"/>
                    <a:pt x="14793" y="2922"/>
                    <a:pt x="14793" y="2922"/>
                  </a:cubicBezTo>
                  <a:cubicBezTo>
                    <a:pt x="14793" y="2922"/>
                    <a:pt x="14793" y="3048"/>
                    <a:pt x="14698" y="3118"/>
                  </a:cubicBezTo>
                  <a:cubicBezTo>
                    <a:pt x="14602" y="3189"/>
                    <a:pt x="14506" y="3259"/>
                    <a:pt x="14451" y="3175"/>
                  </a:cubicBezTo>
                  <a:cubicBezTo>
                    <a:pt x="14396" y="3090"/>
                    <a:pt x="14245" y="3105"/>
                    <a:pt x="14286" y="3189"/>
                  </a:cubicBezTo>
                  <a:cubicBezTo>
                    <a:pt x="14327" y="3273"/>
                    <a:pt x="14410" y="3316"/>
                    <a:pt x="14410" y="3400"/>
                  </a:cubicBezTo>
                  <a:cubicBezTo>
                    <a:pt x="14410" y="3484"/>
                    <a:pt x="14533" y="3695"/>
                    <a:pt x="14451" y="3765"/>
                  </a:cubicBezTo>
                  <a:cubicBezTo>
                    <a:pt x="14369" y="3835"/>
                    <a:pt x="14272" y="3779"/>
                    <a:pt x="14204" y="3793"/>
                  </a:cubicBezTo>
                  <a:cubicBezTo>
                    <a:pt x="14135" y="3807"/>
                    <a:pt x="14066" y="3681"/>
                    <a:pt x="14121" y="3653"/>
                  </a:cubicBezTo>
                  <a:cubicBezTo>
                    <a:pt x="14177" y="3625"/>
                    <a:pt x="14108" y="3414"/>
                    <a:pt x="14108" y="3414"/>
                  </a:cubicBezTo>
                  <a:cubicBezTo>
                    <a:pt x="14108" y="3414"/>
                    <a:pt x="13943" y="3653"/>
                    <a:pt x="13956" y="3526"/>
                  </a:cubicBezTo>
                  <a:cubicBezTo>
                    <a:pt x="13971" y="3400"/>
                    <a:pt x="13888" y="3386"/>
                    <a:pt x="13888" y="3287"/>
                  </a:cubicBezTo>
                  <a:cubicBezTo>
                    <a:pt x="13888" y="3189"/>
                    <a:pt x="13768" y="3053"/>
                    <a:pt x="13645" y="3081"/>
                  </a:cubicBezTo>
                  <a:cubicBezTo>
                    <a:pt x="13521" y="3109"/>
                    <a:pt x="13408" y="3133"/>
                    <a:pt x="13174" y="3090"/>
                  </a:cubicBezTo>
                  <a:cubicBezTo>
                    <a:pt x="12942" y="3048"/>
                    <a:pt x="12845" y="3021"/>
                    <a:pt x="12653" y="2922"/>
                  </a:cubicBezTo>
                  <a:cubicBezTo>
                    <a:pt x="12461" y="2824"/>
                    <a:pt x="12393" y="2894"/>
                    <a:pt x="12296" y="2908"/>
                  </a:cubicBezTo>
                  <a:cubicBezTo>
                    <a:pt x="12200" y="2922"/>
                    <a:pt x="12241" y="2712"/>
                    <a:pt x="12118" y="2683"/>
                  </a:cubicBezTo>
                  <a:cubicBezTo>
                    <a:pt x="11994" y="2655"/>
                    <a:pt x="12073" y="2624"/>
                    <a:pt x="12045" y="2441"/>
                  </a:cubicBezTo>
                  <a:cubicBezTo>
                    <a:pt x="12018" y="2259"/>
                    <a:pt x="11939" y="2304"/>
                    <a:pt x="12241" y="2107"/>
                  </a:cubicBezTo>
                  <a:cubicBezTo>
                    <a:pt x="12543" y="1911"/>
                    <a:pt x="12502" y="1827"/>
                    <a:pt x="12735" y="1799"/>
                  </a:cubicBezTo>
                  <a:cubicBezTo>
                    <a:pt x="12969" y="1770"/>
                    <a:pt x="13054" y="1925"/>
                    <a:pt x="13054" y="1855"/>
                  </a:cubicBezTo>
                  <a:cubicBezTo>
                    <a:pt x="13054" y="1785"/>
                    <a:pt x="13133" y="1406"/>
                    <a:pt x="13133" y="1546"/>
                  </a:cubicBezTo>
                  <a:cubicBezTo>
                    <a:pt x="13133" y="1686"/>
                    <a:pt x="13408" y="1700"/>
                    <a:pt x="13284" y="1799"/>
                  </a:cubicBezTo>
                  <a:cubicBezTo>
                    <a:pt x="13161" y="1897"/>
                    <a:pt x="13229" y="1911"/>
                    <a:pt x="13325" y="1911"/>
                  </a:cubicBezTo>
                  <a:cubicBezTo>
                    <a:pt x="13421" y="1911"/>
                    <a:pt x="13601" y="1813"/>
                    <a:pt x="13601" y="1813"/>
                  </a:cubicBezTo>
                  <a:cubicBezTo>
                    <a:pt x="13601" y="1813"/>
                    <a:pt x="13819" y="1714"/>
                    <a:pt x="13874" y="1799"/>
                  </a:cubicBezTo>
                  <a:cubicBezTo>
                    <a:pt x="13929" y="1883"/>
                    <a:pt x="13929" y="1967"/>
                    <a:pt x="14025" y="1967"/>
                  </a:cubicBezTo>
                  <a:cubicBezTo>
                    <a:pt x="14121" y="1967"/>
                    <a:pt x="14327" y="1855"/>
                    <a:pt x="14149" y="1756"/>
                  </a:cubicBezTo>
                  <a:cubicBezTo>
                    <a:pt x="13971" y="1658"/>
                    <a:pt x="13860" y="1672"/>
                    <a:pt x="13751" y="1560"/>
                  </a:cubicBezTo>
                  <a:cubicBezTo>
                    <a:pt x="13641" y="1447"/>
                    <a:pt x="13669" y="1490"/>
                    <a:pt x="13545" y="1518"/>
                  </a:cubicBezTo>
                  <a:cubicBezTo>
                    <a:pt x="13421" y="1546"/>
                    <a:pt x="13421" y="1476"/>
                    <a:pt x="13380" y="1476"/>
                  </a:cubicBezTo>
                  <a:cubicBezTo>
                    <a:pt x="13339" y="1476"/>
                    <a:pt x="13271" y="1504"/>
                    <a:pt x="13243" y="1447"/>
                  </a:cubicBezTo>
                  <a:cubicBezTo>
                    <a:pt x="13215" y="1391"/>
                    <a:pt x="13257" y="1378"/>
                    <a:pt x="13394" y="1378"/>
                  </a:cubicBezTo>
                  <a:cubicBezTo>
                    <a:pt x="13531" y="1378"/>
                    <a:pt x="13696" y="1420"/>
                    <a:pt x="13696" y="1420"/>
                  </a:cubicBezTo>
                  <a:cubicBezTo>
                    <a:pt x="13696" y="1420"/>
                    <a:pt x="13860" y="1363"/>
                    <a:pt x="13902" y="1349"/>
                  </a:cubicBezTo>
                  <a:cubicBezTo>
                    <a:pt x="13943" y="1336"/>
                    <a:pt x="14162" y="1307"/>
                    <a:pt x="14121" y="1181"/>
                  </a:cubicBezTo>
                  <a:cubicBezTo>
                    <a:pt x="14080" y="1054"/>
                    <a:pt x="13943" y="1054"/>
                    <a:pt x="13902" y="1012"/>
                  </a:cubicBezTo>
                  <a:cubicBezTo>
                    <a:pt x="13860" y="970"/>
                    <a:pt x="13984" y="914"/>
                    <a:pt x="14053" y="886"/>
                  </a:cubicBezTo>
                  <a:cubicBezTo>
                    <a:pt x="14121" y="857"/>
                    <a:pt x="14313" y="886"/>
                    <a:pt x="14313" y="886"/>
                  </a:cubicBezTo>
                  <a:cubicBezTo>
                    <a:pt x="14313" y="886"/>
                    <a:pt x="14437" y="900"/>
                    <a:pt x="14437" y="844"/>
                  </a:cubicBezTo>
                  <a:cubicBezTo>
                    <a:pt x="14437" y="788"/>
                    <a:pt x="14410" y="717"/>
                    <a:pt x="14492" y="759"/>
                  </a:cubicBezTo>
                  <a:cubicBezTo>
                    <a:pt x="14574" y="801"/>
                    <a:pt x="14492" y="928"/>
                    <a:pt x="14616" y="900"/>
                  </a:cubicBezTo>
                  <a:cubicBezTo>
                    <a:pt x="14739" y="872"/>
                    <a:pt x="14766" y="900"/>
                    <a:pt x="14835" y="942"/>
                  </a:cubicBezTo>
                  <a:cubicBezTo>
                    <a:pt x="14904" y="984"/>
                    <a:pt x="14821" y="1153"/>
                    <a:pt x="14753" y="1181"/>
                  </a:cubicBezTo>
                  <a:cubicBezTo>
                    <a:pt x="14684" y="1209"/>
                    <a:pt x="14574" y="1265"/>
                    <a:pt x="14726" y="1279"/>
                  </a:cubicBezTo>
                  <a:cubicBezTo>
                    <a:pt x="14876" y="1293"/>
                    <a:pt x="14986" y="1293"/>
                    <a:pt x="14986" y="1293"/>
                  </a:cubicBezTo>
                  <a:cubicBezTo>
                    <a:pt x="14986" y="1293"/>
                    <a:pt x="15082" y="1195"/>
                    <a:pt x="15123" y="1111"/>
                  </a:cubicBezTo>
                  <a:cubicBezTo>
                    <a:pt x="15164" y="1026"/>
                    <a:pt x="15233" y="1083"/>
                    <a:pt x="15288" y="1111"/>
                  </a:cubicBezTo>
                  <a:cubicBezTo>
                    <a:pt x="15342" y="1138"/>
                    <a:pt x="15549" y="1181"/>
                    <a:pt x="15356" y="1237"/>
                  </a:cubicBezTo>
                  <a:cubicBezTo>
                    <a:pt x="15164" y="1293"/>
                    <a:pt x="15123" y="1363"/>
                    <a:pt x="15082" y="1433"/>
                  </a:cubicBezTo>
                  <a:cubicBezTo>
                    <a:pt x="15041" y="1504"/>
                    <a:pt x="15027" y="1546"/>
                    <a:pt x="14849" y="1504"/>
                  </a:cubicBezTo>
                  <a:cubicBezTo>
                    <a:pt x="14670" y="1461"/>
                    <a:pt x="14574" y="1476"/>
                    <a:pt x="14533" y="1546"/>
                  </a:cubicBezTo>
                  <a:cubicBezTo>
                    <a:pt x="14492" y="1616"/>
                    <a:pt x="14519" y="1841"/>
                    <a:pt x="14588" y="1813"/>
                  </a:cubicBezTo>
                  <a:cubicBezTo>
                    <a:pt x="14656" y="1784"/>
                    <a:pt x="14726" y="1784"/>
                    <a:pt x="14808" y="1756"/>
                  </a:cubicBezTo>
                  <a:cubicBezTo>
                    <a:pt x="14890" y="1728"/>
                    <a:pt x="15219" y="1784"/>
                    <a:pt x="15301" y="1770"/>
                  </a:cubicBezTo>
                  <a:cubicBezTo>
                    <a:pt x="15384" y="1756"/>
                    <a:pt x="15521" y="1911"/>
                    <a:pt x="15563" y="1883"/>
                  </a:cubicBezTo>
                  <a:cubicBezTo>
                    <a:pt x="15604" y="1855"/>
                    <a:pt x="15686" y="1939"/>
                    <a:pt x="15768" y="1995"/>
                  </a:cubicBezTo>
                  <a:cubicBezTo>
                    <a:pt x="15850" y="2052"/>
                    <a:pt x="15823" y="1869"/>
                    <a:pt x="15974" y="1981"/>
                  </a:cubicBezTo>
                  <a:cubicBezTo>
                    <a:pt x="16125" y="2094"/>
                    <a:pt x="16042" y="2094"/>
                    <a:pt x="16125" y="2094"/>
                  </a:cubicBezTo>
                  <a:cubicBezTo>
                    <a:pt x="16207" y="2094"/>
                    <a:pt x="16386" y="2107"/>
                    <a:pt x="16386" y="2107"/>
                  </a:cubicBezTo>
                  <a:cubicBezTo>
                    <a:pt x="16386" y="2107"/>
                    <a:pt x="16399" y="1967"/>
                    <a:pt x="16536" y="1995"/>
                  </a:cubicBezTo>
                  <a:cubicBezTo>
                    <a:pt x="16674" y="2023"/>
                    <a:pt x="16797" y="2178"/>
                    <a:pt x="16784" y="2065"/>
                  </a:cubicBezTo>
                  <a:cubicBezTo>
                    <a:pt x="16770" y="1953"/>
                    <a:pt x="16797" y="1869"/>
                    <a:pt x="16688" y="1784"/>
                  </a:cubicBezTo>
                  <a:cubicBezTo>
                    <a:pt x="16578" y="1700"/>
                    <a:pt x="16399" y="1644"/>
                    <a:pt x="16372" y="1602"/>
                  </a:cubicBezTo>
                  <a:cubicBezTo>
                    <a:pt x="16345" y="1560"/>
                    <a:pt x="16317" y="1504"/>
                    <a:pt x="16358" y="1476"/>
                  </a:cubicBezTo>
                  <a:cubicBezTo>
                    <a:pt x="16399" y="1447"/>
                    <a:pt x="16591" y="1490"/>
                    <a:pt x="16701" y="1560"/>
                  </a:cubicBezTo>
                  <a:cubicBezTo>
                    <a:pt x="16811" y="1630"/>
                    <a:pt x="16907" y="1700"/>
                    <a:pt x="16989" y="1644"/>
                  </a:cubicBezTo>
                  <a:cubicBezTo>
                    <a:pt x="17072" y="1588"/>
                    <a:pt x="17168" y="1560"/>
                    <a:pt x="17209" y="1518"/>
                  </a:cubicBezTo>
                  <a:cubicBezTo>
                    <a:pt x="17250" y="1476"/>
                    <a:pt x="17346" y="1349"/>
                    <a:pt x="17346" y="1349"/>
                  </a:cubicBezTo>
                  <a:cubicBezTo>
                    <a:pt x="17346" y="1349"/>
                    <a:pt x="16934" y="1293"/>
                    <a:pt x="16880" y="1223"/>
                  </a:cubicBezTo>
                  <a:cubicBezTo>
                    <a:pt x="16824" y="1153"/>
                    <a:pt x="16633" y="1054"/>
                    <a:pt x="16578" y="1054"/>
                  </a:cubicBezTo>
                  <a:cubicBezTo>
                    <a:pt x="16522" y="1054"/>
                    <a:pt x="16372" y="1153"/>
                    <a:pt x="16317" y="1012"/>
                  </a:cubicBezTo>
                  <a:cubicBezTo>
                    <a:pt x="16262" y="872"/>
                    <a:pt x="16262" y="703"/>
                    <a:pt x="16207" y="689"/>
                  </a:cubicBezTo>
                  <a:cubicBezTo>
                    <a:pt x="16153" y="675"/>
                    <a:pt x="15576" y="591"/>
                    <a:pt x="15494" y="548"/>
                  </a:cubicBezTo>
                  <a:cubicBezTo>
                    <a:pt x="15411" y="507"/>
                    <a:pt x="15082" y="408"/>
                    <a:pt x="14958" y="338"/>
                  </a:cubicBezTo>
                  <a:cubicBezTo>
                    <a:pt x="14835" y="268"/>
                    <a:pt x="14656" y="170"/>
                    <a:pt x="14547" y="170"/>
                  </a:cubicBezTo>
                  <a:cubicBezTo>
                    <a:pt x="14437" y="170"/>
                    <a:pt x="13984" y="226"/>
                    <a:pt x="13902" y="212"/>
                  </a:cubicBezTo>
                  <a:cubicBezTo>
                    <a:pt x="13819" y="198"/>
                    <a:pt x="13573" y="240"/>
                    <a:pt x="13476" y="253"/>
                  </a:cubicBezTo>
                  <a:cubicBezTo>
                    <a:pt x="13380" y="268"/>
                    <a:pt x="13601" y="451"/>
                    <a:pt x="13394" y="493"/>
                  </a:cubicBezTo>
                  <a:cubicBezTo>
                    <a:pt x="13188" y="535"/>
                    <a:pt x="13215" y="563"/>
                    <a:pt x="13257" y="352"/>
                  </a:cubicBezTo>
                  <a:cubicBezTo>
                    <a:pt x="13298" y="141"/>
                    <a:pt x="13119" y="85"/>
                    <a:pt x="12942" y="170"/>
                  </a:cubicBezTo>
                  <a:cubicBezTo>
                    <a:pt x="12763" y="253"/>
                    <a:pt x="12474" y="310"/>
                    <a:pt x="12543" y="408"/>
                  </a:cubicBezTo>
                  <a:cubicBezTo>
                    <a:pt x="12612" y="507"/>
                    <a:pt x="12530" y="577"/>
                    <a:pt x="12667" y="675"/>
                  </a:cubicBezTo>
                  <a:cubicBezTo>
                    <a:pt x="12804" y="774"/>
                    <a:pt x="12859" y="801"/>
                    <a:pt x="13037" y="788"/>
                  </a:cubicBezTo>
                  <a:cubicBezTo>
                    <a:pt x="13215" y="774"/>
                    <a:pt x="13394" y="815"/>
                    <a:pt x="13394" y="815"/>
                  </a:cubicBezTo>
                  <a:cubicBezTo>
                    <a:pt x="13394" y="815"/>
                    <a:pt x="13394" y="984"/>
                    <a:pt x="13325" y="1012"/>
                  </a:cubicBezTo>
                  <a:cubicBezTo>
                    <a:pt x="13257" y="1041"/>
                    <a:pt x="13147" y="1041"/>
                    <a:pt x="13119" y="1124"/>
                  </a:cubicBezTo>
                  <a:cubicBezTo>
                    <a:pt x="13092" y="1209"/>
                    <a:pt x="12955" y="1251"/>
                    <a:pt x="12955" y="1209"/>
                  </a:cubicBezTo>
                  <a:cubicBezTo>
                    <a:pt x="12955" y="1167"/>
                    <a:pt x="13024" y="1026"/>
                    <a:pt x="12928" y="956"/>
                  </a:cubicBezTo>
                  <a:cubicBezTo>
                    <a:pt x="12831" y="886"/>
                    <a:pt x="12804" y="872"/>
                    <a:pt x="12694" y="942"/>
                  </a:cubicBezTo>
                  <a:cubicBezTo>
                    <a:pt x="12584" y="1012"/>
                    <a:pt x="12571" y="1041"/>
                    <a:pt x="12516" y="928"/>
                  </a:cubicBezTo>
                  <a:cubicBezTo>
                    <a:pt x="12461" y="815"/>
                    <a:pt x="12296" y="717"/>
                    <a:pt x="12296" y="717"/>
                  </a:cubicBezTo>
                  <a:cubicBezTo>
                    <a:pt x="12296" y="717"/>
                    <a:pt x="12186" y="577"/>
                    <a:pt x="12104" y="507"/>
                  </a:cubicBezTo>
                  <a:cubicBezTo>
                    <a:pt x="12022" y="437"/>
                    <a:pt x="11871" y="451"/>
                    <a:pt x="11857" y="521"/>
                  </a:cubicBezTo>
                  <a:cubicBezTo>
                    <a:pt x="11844" y="591"/>
                    <a:pt x="11885" y="661"/>
                    <a:pt x="11939" y="788"/>
                  </a:cubicBezTo>
                  <a:cubicBezTo>
                    <a:pt x="11994" y="914"/>
                    <a:pt x="12018" y="1074"/>
                    <a:pt x="11922" y="1088"/>
                  </a:cubicBezTo>
                  <a:cubicBezTo>
                    <a:pt x="11826" y="1102"/>
                    <a:pt x="11844" y="1195"/>
                    <a:pt x="11747" y="1223"/>
                  </a:cubicBezTo>
                  <a:cubicBezTo>
                    <a:pt x="11651" y="1251"/>
                    <a:pt x="11610" y="1181"/>
                    <a:pt x="11610" y="1068"/>
                  </a:cubicBezTo>
                  <a:cubicBezTo>
                    <a:pt x="11610" y="956"/>
                    <a:pt x="11569" y="857"/>
                    <a:pt x="11596" y="815"/>
                  </a:cubicBezTo>
                  <a:cubicBezTo>
                    <a:pt x="11623" y="774"/>
                    <a:pt x="11487" y="844"/>
                    <a:pt x="11349" y="815"/>
                  </a:cubicBezTo>
                  <a:cubicBezTo>
                    <a:pt x="11212" y="788"/>
                    <a:pt x="11102" y="872"/>
                    <a:pt x="11240" y="914"/>
                  </a:cubicBezTo>
                  <a:cubicBezTo>
                    <a:pt x="11377" y="956"/>
                    <a:pt x="11405" y="1124"/>
                    <a:pt x="11281" y="1167"/>
                  </a:cubicBezTo>
                  <a:cubicBezTo>
                    <a:pt x="11157" y="1209"/>
                    <a:pt x="10691" y="1167"/>
                    <a:pt x="10540" y="1167"/>
                  </a:cubicBezTo>
                  <a:cubicBezTo>
                    <a:pt x="10389" y="1167"/>
                    <a:pt x="10170" y="1209"/>
                    <a:pt x="10128" y="1124"/>
                  </a:cubicBezTo>
                  <a:cubicBezTo>
                    <a:pt x="10087" y="1041"/>
                    <a:pt x="10251" y="984"/>
                    <a:pt x="10347" y="984"/>
                  </a:cubicBezTo>
                  <a:cubicBezTo>
                    <a:pt x="10444" y="984"/>
                    <a:pt x="10732" y="998"/>
                    <a:pt x="10841" y="844"/>
                  </a:cubicBezTo>
                  <a:cubicBezTo>
                    <a:pt x="10952" y="689"/>
                    <a:pt x="10704" y="661"/>
                    <a:pt x="10594" y="661"/>
                  </a:cubicBezTo>
                  <a:cubicBezTo>
                    <a:pt x="10485" y="661"/>
                    <a:pt x="10403" y="619"/>
                    <a:pt x="10279" y="493"/>
                  </a:cubicBezTo>
                  <a:cubicBezTo>
                    <a:pt x="10155" y="366"/>
                    <a:pt x="10361" y="282"/>
                    <a:pt x="10334" y="226"/>
                  </a:cubicBezTo>
                  <a:cubicBezTo>
                    <a:pt x="10307" y="170"/>
                    <a:pt x="10170" y="212"/>
                    <a:pt x="10046" y="212"/>
                  </a:cubicBezTo>
                  <a:cubicBezTo>
                    <a:pt x="9922" y="212"/>
                    <a:pt x="9730" y="113"/>
                    <a:pt x="9730" y="226"/>
                  </a:cubicBezTo>
                  <a:cubicBezTo>
                    <a:pt x="9730" y="338"/>
                    <a:pt x="9881" y="661"/>
                    <a:pt x="9785" y="591"/>
                  </a:cubicBezTo>
                  <a:cubicBezTo>
                    <a:pt x="9689" y="521"/>
                    <a:pt x="9703" y="423"/>
                    <a:pt x="9634" y="338"/>
                  </a:cubicBezTo>
                  <a:cubicBezTo>
                    <a:pt x="9565" y="253"/>
                    <a:pt x="9456" y="268"/>
                    <a:pt x="9318" y="282"/>
                  </a:cubicBezTo>
                  <a:cubicBezTo>
                    <a:pt x="9181" y="296"/>
                    <a:pt x="8948" y="338"/>
                    <a:pt x="8879" y="324"/>
                  </a:cubicBezTo>
                  <a:cubicBezTo>
                    <a:pt x="8810" y="310"/>
                    <a:pt x="8865" y="310"/>
                    <a:pt x="8715" y="240"/>
                  </a:cubicBezTo>
                  <a:cubicBezTo>
                    <a:pt x="8563" y="170"/>
                    <a:pt x="8495" y="183"/>
                    <a:pt x="8385" y="113"/>
                  </a:cubicBezTo>
                  <a:cubicBezTo>
                    <a:pt x="8275" y="43"/>
                    <a:pt x="8371" y="15"/>
                    <a:pt x="8179" y="1"/>
                  </a:cubicBezTo>
                  <a:cubicBezTo>
                    <a:pt x="7987" y="-13"/>
                    <a:pt x="8001" y="99"/>
                    <a:pt x="7809" y="71"/>
                  </a:cubicBezTo>
                  <a:cubicBezTo>
                    <a:pt x="7617" y="43"/>
                    <a:pt x="7562" y="85"/>
                    <a:pt x="7370" y="71"/>
                  </a:cubicBezTo>
                  <a:cubicBezTo>
                    <a:pt x="7177" y="57"/>
                    <a:pt x="7081" y="43"/>
                    <a:pt x="7055" y="141"/>
                  </a:cubicBezTo>
                  <a:cubicBezTo>
                    <a:pt x="7027" y="240"/>
                    <a:pt x="6972" y="408"/>
                    <a:pt x="6889" y="408"/>
                  </a:cubicBezTo>
                  <a:cubicBezTo>
                    <a:pt x="6807" y="408"/>
                    <a:pt x="6711" y="507"/>
                    <a:pt x="6972" y="521"/>
                  </a:cubicBezTo>
                  <a:cubicBezTo>
                    <a:pt x="7233" y="535"/>
                    <a:pt x="7081" y="661"/>
                    <a:pt x="7314" y="647"/>
                  </a:cubicBezTo>
                  <a:cubicBezTo>
                    <a:pt x="7548" y="633"/>
                    <a:pt x="7753" y="633"/>
                    <a:pt x="7809" y="521"/>
                  </a:cubicBezTo>
                  <a:cubicBezTo>
                    <a:pt x="7864" y="408"/>
                    <a:pt x="7905" y="408"/>
                    <a:pt x="7933" y="451"/>
                  </a:cubicBezTo>
                  <a:cubicBezTo>
                    <a:pt x="7960" y="493"/>
                    <a:pt x="8166" y="746"/>
                    <a:pt x="8166" y="746"/>
                  </a:cubicBezTo>
                  <a:cubicBezTo>
                    <a:pt x="8166" y="746"/>
                    <a:pt x="8303" y="857"/>
                    <a:pt x="8358" y="886"/>
                  </a:cubicBezTo>
                  <a:cubicBezTo>
                    <a:pt x="8413" y="914"/>
                    <a:pt x="8303" y="1041"/>
                    <a:pt x="8194" y="970"/>
                  </a:cubicBezTo>
                  <a:cubicBezTo>
                    <a:pt x="8083" y="900"/>
                    <a:pt x="7877" y="914"/>
                    <a:pt x="7795" y="844"/>
                  </a:cubicBezTo>
                  <a:cubicBezTo>
                    <a:pt x="7713" y="774"/>
                    <a:pt x="7492" y="743"/>
                    <a:pt x="7395" y="757"/>
                  </a:cubicBezTo>
                  <a:cubicBezTo>
                    <a:pt x="7299" y="771"/>
                    <a:pt x="6986" y="746"/>
                    <a:pt x="6930" y="746"/>
                  </a:cubicBezTo>
                  <a:cubicBezTo>
                    <a:pt x="6875" y="746"/>
                    <a:pt x="6697" y="886"/>
                    <a:pt x="6697" y="886"/>
                  </a:cubicBezTo>
                  <a:cubicBezTo>
                    <a:pt x="6697" y="886"/>
                    <a:pt x="6629" y="774"/>
                    <a:pt x="6588" y="717"/>
                  </a:cubicBezTo>
                  <a:cubicBezTo>
                    <a:pt x="6546" y="661"/>
                    <a:pt x="6478" y="774"/>
                    <a:pt x="6423" y="788"/>
                  </a:cubicBezTo>
                  <a:cubicBezTo>
                    <a:pt x="6368" y="801"/>
                    <a:pt x="6203" y="675"/>
                    <a:pt x="6039" y="731"/>
                  </a:cubicBezTo>
                  <a:cubicBezTo>
                    <a:pt x="5874" y="788"/>
                    <a:pt x="5929" y="844"/>
                    <a:pt x="5695" y="830"/>
                  </a:cubicBezTo>
                  <a:cubicBezTo>
                    <a:pt x="5462" y="815"/>
                    <a:pt x="5407" y="774"/>
                    <a:pt x="5325" y="788"/>
                  </a:cubicBezTo>
                  <a:cubicBezTo>
                    <a:pt x="5243" y="801"/>
                    <a:pt x="5243" y="801"/>
                    <a:pt x="5243" y="801"/>
                  </a:cubicBezTo>
                  <a:cubicBezTo>
                    <a:pt x="5243" y="801"/>
                    <a:pt x="5257" y="857"/>
                    <a:pt x="5160" y="914"/>
                  </a:cubicBezTo>
                  <a:cubicBezTo>
                    <a:pt x="5064" y="970"/>
                    <a:pt x="4996" y="1041"/>
                    <a:pt x="4927" y="956"/>
                  </a:cubicBezTo>
                  <a:cubicBezTo>
                    <a:pt x="4858" y="872"/>
                    <a:pt x="4817" y="872"/>
                    <a:pt x="4776" y="857"/>
                  </a:cubicBezTo>
                  <a:cubicBezTo>
                    <a:pt x="4735" y="844"/>
                    <a:pt x="4652" y="774"/>
                    <a:pt x="4474" y="815"/>
                  </a:cubicBezTo>
                  <a:cubicBezTo>
                    <a:pt x="4296" y="857"/>
                    <a:pt x="4104" y="609"/>
                    <a:pt x="4049" y="609"/>
                  </a:cubicBezTo>
                  <a:cubicBezTo>
                    <a:pt x="3995" y="609"/>
                    <a:pt x="3418" y="731"/>
                    <a:pt x="3308" y="703"/>
                  </a:cubicBezTo>
                  <a:cubicBezTo>
                    <a:pt x="3198" y="675"/>
                    <a:pt x="2880" y="552"/>
                    <a:pt x="2770" y="566"/>
                  </a:cubicBezTo>
                  <a:cubicBezTo>
                    <a:pt x="2660" y="580"/>
                    <a:pt x="2438" y="609"/>
                    <a:pt x="2438" y="609"/>
                  </a:cubicBezTo>
                  <a:cubicBezTo>
                    <a:pt x="2438" y="609"/>
                    <a:pt x="2210" y="563"/>
                    <a:pt x="2169" y="563"/>
                  </a:cubicBezTo>
                  <a:cubicBezTo>
                    <a:pt x="2127" y="563"/>
                    <a:pt x="1977" y="633"/>
                    <a:pt x="1908" y="563"/>
                  </a:cubicBezTo>
                  <a:cubicBezTo>
                    <a:pt x="1840" y="493"/>
                    <a:pt x="1716" y="451"/>
                    <a:pt x="1716" y="451"/>
                  </a:cubicBezTo>
                  <a:cubicBezTo>
                    <a:pt x="1716" y="451"/>
                    <a:pt x="1661" y="605"/>
                    <a:pt x="1565" y="633"/>
                  </a:cubicBezTo>
                  <a:cubicBezTo>
                    <a:pt x="1469" y="661"/>
                    <a:pt x="1263" y="717"/>
                    <a:pt x="1222" y="689"/>
                  </a:cubicBezTo>
                  <a:cubicBezTo>
                    <a:pt x="1181" y="661"/>
                    <a:pt x="824" y="801"/>
                    <a:pt x="824" y="801"/>
                  </a:cubicBezTo>
                  <a:cubicBezTo>
                    <a:pt x="824" y="801"/>
                    <a:pt x="622" y="847"/>
                    <a:pt x="567" y="832"/>
                  </a:cubicBezTo>
                  <a:cubicBezTo>
                    <a:pt x="513" y="818"/>
                    <a:pt x="275" y="928"/>
                    <a:pt x="302" y="984"/>
                  </a:cubicBezTo>
                  <a:cubicBezTo>
                    <a:pt x="330" y="1041"/>
                    <a:pt x="302" y="1153"/>
                    <a:pt x="522" y="1153"/>
                  </a:cubicBezTo>
                  <a:cubicBezTo>
                    <a:pt x="741" y="1153"/>
                    <a:pt x="755" y="1237"/>
                    <a:pt x="838" y="1251"/>
                  </a:cubicBezTo>
                  <a:cubicBezTo>
                    <a:pt x="920" y="1265"/>
                    <a:pt x="947" y="1251"/>
                    <a:pt x="1044" y="1336"/>
                  </a:cubicBezTo>
                  <a:cubicBezTo>
                    <a:pt x="1139" y="1420"/>
                    <a:pt x="1139" y="1504"/>
                    <a:pt x="1016" y="1490"/>
                  </a:cubicBezTo>
                  <a:cubicBezTo>
                    <a:pt x="893" y="1476"/>
                    <a:pt x="755" y="1447"/>
                    <a:pt x="672" y="1378"/>
                  </a:cubicBezTo>
                  <a:cubicBezTo>
                    <a:pt x="590" y="1307"/>
                    <a:pt x="590" y="1307"/>
                    <a:pt x="590" y="1307"/>
                  </a:cubicBezTo>
                  <a:lnTo>
                    <a:pt x="440" y="1378"/>
                  </a:lnTo>
                  <a:cubicBezTo>
                    <a:pt x="248" y="1391"/>
                    <a:pt x="0" y="1490"/>
                    <a:pt x="0" y="1490"/>
                  </a:cubicBezTo>
                  <a:cubicBezTo>
                    <a:pt x="0" y="1490"/>
                    <a:pt x="69" y="1616"/>
                    <a:pt x="193" y="1700"/>
                  </a:cubicBezTo>
                  <a:cubicBezTo>
                    <a:pt x="316" y="1784"/>
                    <a:pt x="618" y="1784"/>
                    <a:pt x="618" y="1784"/>
                  </a:cubicBezTo>
                  <a:cubicBezTo>
                    <a:pt x="618" y="1784"/>
                    <a:pt x="824" y="1799"/>
                    <a:pt x="906" y="1728"/>
                  </a:cubicBezTo>
                  <a:cubicBezTo>
                    <a:pt x="988" y="1658"/>
                    <a:pt x="1084" y="1672"/>
                    <a:pt x="1139" y="1686"/>
                  </a:cubicBezTo>
                  <a:cubicBezTo>
                    <a:pt x="1194" y="1700"/>
                    <a:pt x="1098" y="1883"/>
                    <a:pt x="947" y="1869"/>
                  </a:cubicBezTo>
                  <a:cubicBezTo>
                    <a:pt x="796" y="1855"/>
                    <a:pt x="618" y="1883"/>
                    <a:pt x="494" y="1981"/>
                  </a:cubicBezTo>
                  <a:cubicBezTo>
                    <a:pt x="371" y="2079"/>
                    <a:pt x="261" y="2094"/>
                    <a:pt x="316" y="2206"/>
                  </a:cubicBezTo>
                  <a:cubicBezTo>
                    <a:pt x="371" y="2318"/>
                    <a:pt x="576" y="2459"/>
                    <a:pt x="590" y="2529"/>
                  </a:cubicBezTo>
                  <a:cubicBezTo>
                    <a:pt x="605" y="2599"/>
                    <a:pt x="838" y="2487"/>
                    <a:pt x="865" y="2417"/>
                  </a:cubicBezTo>
                  <a:cubicBezTo>
                    <a:pt x="893" y="2346"/>
                    <a:pt x="1030" y="2346"/>
                    <a:pt x="988" y="2501"/>
                  </a:cubicBezTo>
                  <a:cubicBezTo>
                    <a:pt x="947" y="2655"/>
                    <a:pt x="1126" y="2683"/>
                    <a:pt x="1126" y="2683"/>
                  </a:cubicBezTo>
                  <a:cubicBezTo>
                    <a:pt x="1126" y="2683"/>
                    <a:pt x="1208" y="2543"/>
                    <a:pt x="1249" y="2571"/>
                  </a:cubicBezTo>
                  <a:cubicBezTo>
                    <a:pt x="1291" y="2599"/>
                    <a:pt x="1428" y="2726"/>
                    <a:pt x="1428" y="2726"/>
                  </a:cubicBezTo>
                  <a:cubicBezTo>
                    <a:pt x="1428" y="2726"/>
                    <a:pt x="1606" y="2599"/>
                    <a:pt x="1661" y="2683"/>
                  </a:cubicBezTo>
                  <a:cubicBezTo>
                    <a:pt x="1716" y="2768"/>
                    <a:pt x="1579" y="2838"/>
                    <a:pt x="1496" y="2880"/>
                  </a:cubicBezTo>
                  <a:cubicBezTo>
                    <a:pt x="1414" y="2922"/>
                    <a:pt x="1112" y="3035"/>
                    <a:pt x="1044" y="3077"/>
                  </a:cubicBezTo>
                  <a:cubicBezTo>
                    <a:pt x="975" y="3118"/>
                    <a:pt x="714" y="3245"/>
                    <a:pt x="646" y="3245"/>
                  </a:cubicBezTo>
                  <a:cubicBezTo>
                    <a:pt x="576" y="3245"/>
                    <a:pt x="549" y="3414"/>
                    <a:pt x="672" y="3400"/>
                  </a:cubicBezTo>
                  <a:cubicBezTo>
                    <a:pt x="796" y="3386"/>
                    <a:pt x="1139" y="3259"/>
                    <a:pt x="1235" y="3217"/>
                  </a:cubicBezTo>
                  <a:cubicBezTo>
                    <a:pt x="1332" y="3175"/>
                    <a:pt x="1366" y="3356"/>
                    <a:pt x="1613" y="3230"/>
                  </a:cubicBezTo>
                  <a:cubicBezTo>
                    <a:pt x="1861" y="3104"/>
                    <a:pt x="1936" y="2908"/>
                    <a:pt x="2004" y="2922"/>
                  </a:cubicBezTo>
                  <a:cubicBezTo>
                    <a:pt x="2072" y="2936"/>
                    <a:pt x="2087" y="3035"/>
                    <a:pt x="2196" y="3063"/>
                  </a:cubicBezTo>
                  <a:cubicBezTo>
                    <a:pt x="2306" y="3090"/>
                    <a:pt x="2402" y="2978"/>
                    <a:pt x="2470" y="2936"/>
                  </a:cubicBezTo>
                  <a:cubicBezTo>
                    <a:pt x="2539" y="2894"/>
                    <a:pt x="2594" y="2726"/>
                    <a:pt x="2526" y="2740"/>
                  </a:cubicBezTo>
                  <a:cubicBezTo>
                    <a:pt x="2456" y="2754"/>
                    <a:pt x="2279" y="2740"/>
                    <a:pt x="2279" y="2740"/>
                  </a:cubicBezTo>
                  <a:cubicBezTo>
                    <a:pt x="2279" y="2740"/>
                    <a:pt x="2470" y="2628"/>
                    <a:pt x="2470" y="2558"/>
                  </a:cubicBezTo>
                  <a:cubicBezTo>
                    <a:pt x="2470" y="2487"/>
                    <a:pt x="2498" y="2374"/>
                    <a:pt x="2608" y="2332"/>
                  </a:cubicBezTo>
                  <a:cubicBezTo>
                    <a:pt x="2718" y="2290"/>
                    <a:pt x="2718" y="2318"/>
                    <a:pt x="2649" y="2487"/>
                  </a:cubicBezTo>
                  <a:cubicBezTo>
                    <a:pt x="2580" y="2655"/>
                    <a:pt x="2786" y="2585"/>
                    <a:pt x="2869" y="2515"/>
                  </a:cubicBezTo>
                  <a:cubicBezTo>
                    <a:pt x="2951" y="2445"/>
                    <a:pt x="3049" y="2635"/>
                    <a:pt x="3200" y="2537"/>
                  </a:cubicBezTo>
                  <a:cubicBezTo>
                    <a:pt x="3351" y="2439"/>
                    <a:pt x="3308" y="2248"/>
                    <a:pt x="3390" y="2248"/>
                  </a:cubicBezTo>
                  <a:cubicBezTo>
                    <a:pt x="3472" y="2248"/>
                    <a:pt x="3623" y="2403"/>
                    <a:pt x="3705" y="2346"/>
                  </a:cubicBezTo>
                  <a:cubicBezTo>
                    <a:pt x="3789" y="2290"/>
                    <a:pt x="3998" y="2462"/>
                    <a:pt x="4135" y="2462"/>
                  </a:cubicBezTo>
                  <a:cubicBezTo>
                    <a:pt x="4272" y="2462"/>
                    <a:pt x="4735" y="2599"/>
                    <a:pt x="4817" y="2599"/>
                  </a:cubicBezTo>
                  <a:cubicBezTo>
                    <a:pt x="4899" y="2599"/>
                    <a:pt x="5146" y="2698"/>
                    <a:pt x="5160" y="2880"/>
                  </a:cubicBezTo>
                  <a:cubicBezTo>
                    <a:pt x="5174" y="3063"/>
                    <a:pt x="5257" y="3048"/>
                    <a:pt x="5339" y="3048"/>
                  </a:cubicBezTo>
                  <a:cubicBezTo>
                    <a:pt x="5421" y="3048"/>
                    <a:pt x="5613" y="3118"/>
                    <a:pt x="5613" y="3189"/>
                  </a:cubicBezTo>
                  <a:cubicBezTo>
                    <a:pt x="5613" y="3259"/>
                    <a:pt x="5558" y="3540"/>
                    <a:pt x="5695" y="3611"/>
                  </a:cubicBezTo>
                  <a:cubicBezTo>
                    <a:pt x="5832" y="3681"/>
                    <a:pt x="5956" y="3793"/>
                    <a:pt x="6011" y="3765"/>
                  </a:cubicBezTo>
                  <a:cubicBezTo>
                    <a:pt x="6066" y="3737"/>
                    <a:pt x="6011" y="3512"/>
                    <a:pt x="5942" y="3484"/>
                  </a:cubicBezTo>
                  <a:cubicBezTo>
                    <a:pt x="5874" y="3456"/>
                    <a:pt x="5915" y="3358"/>
                    <a:pt x="5888" y="3301"/>
                  </a:cubicBezTo>
                  <a:cubicBezTo>
                    <a:pt x="5860" y="3245"/>
                    <a:pt x="5970" y="3245"/>
                    <a:pt x="6011" y="3344"/>
                  </a:cubicBezTo>
                  <a:cubicBezTo>
                    <a:pt x="6053" y="3442"/>
                    <a:pt x="6162" y="3625"/>
                    <a:pt x="6231" y="3625"/>
                  </a:cubicBezTo>
                  <a:cubicBezTo>
                    <a:pt x="6300" y="3625"/>
                    <a:pt x="6450" y="3793"/>
                    <a:pt x="6409" y="3891"/>
                  </a:cubicBezTo>
                  <a:cubicBezTo>
                    <a:pt x="6368" y="3990"/>
                    <a:pt x="6423" y="4189"/>
                    <a:pt x="6546" y="4189"/>
                  </a:cubicBezTo>
                  <a:cubicBezTo>
                    <a:pt x="6670" y="4189"/>
                    <a:pt x="6848" y="4327"/>
                    <a:pt x="6903" y="4341"/>
                  </a:cubicBezTo>
                  <a:cubicBezTo>
                    <a:pt x="6958" y="4355"/>
                    <a:pt x="6990" y="4477"/>
                    <a:pt x="6990" y="4519"/>
                  </a:cubicBezTo>
                  <a:cubicBezTo>
                    <a:pt x="6990" y="4561"/>
                    <a:pt x="7096" y="4748"/>
                    <a:pt x="7096" y="4847"/>
                  </a:cubicBezTo>
                  <a:cubicBezTo>
                    <a:pt x="7096" y="4945"/>
                    <a:pt x="7055" y="5338"/>
                    <a:pt x="7040" y="5492"/>
                  </a:cubicBezTo>
                  <a:cubicBezTo>
                    <a:pt x="7027" y="5647"/>
                    <a:pt x="7150" y="5913"/>
                    <a:pt x="7287" y="6054"/>
                  </a:cubicBezTo>
                  <a:cubicBezTo>
                    <a:pt x="7425" y="6195"/>
                    <a:pt x="7399" y="6509"/>
                    <a:pt x="7481" y="6565"/>
                  </a:cubicBezTo>
                  <a:cubicBezTo>
                    <a:pt x="7563" y="6621"/>
                    <a:pt x="7768" y="6728"/>
                    <a:pt x="7891" y="6714"/>
                  </a:cubicBezTo>
                  <a:cubicBezTo>
                    <a:pt x="8014" y="6701"/>
                    <a:pt x="8097" y="6798"/>
                    <a:pt x="8207" y="6995"/>
                  </a:cubicBezTo>
                  <a:cubicBezTo>
                    <a:pt x="8317" y="7192"/>
                    <a:pt x="8426" y="7515"/>
                    <a:pt x="8509" y="7543"/>
                  </a:cubicBezTo>
                  <a:cubicBezTo>
                    <a:pt x="8591" y="7571"/>
                    <a:pt x="8728" y="7669"/>
                    <a:pt x="8659" y="7739"/>
                  </a:cubicBezTo>
                  <a:cubicBezTo>
                    <a:pt x="8591" y="7809"/>
                    <a:pt x="8481" y="7965"/>
                    <a:pt x="8605" y="7965"/>
                  </a:cubicBezTo>
                  <a:cubicBezTo>
                    <a:pt x="8728" y="7965"/>
                    <a:pt x="8769" y="7894"/>
                    <a:pt x="8865" y="8020"/>
                  </a:cubicBezTo>
                  <a:cubicBezTo>
                    <a:pt x="8961" y="8147"/>
                    <a:pt x="9085" y="8217"/>
                    <a:pt x="9071" y="8301"/>
                  </a:cubicBezTo>
                  <a:cubicBezTo>
                    <a:pt x="9058" y="8385"/>
                    <a:pt x="9181" y="8413"/>
                    <a:pt x="9236" y="8427"/>
                  </a:cubicBezTo>
                  <a:cubicBezTo>
                    <a:pt x="9290" y="8441"/>
                    <a:pt x="9415" y="8695"/>
                    <a:pt x="9538" y="8582"/>
                  </a:cubicBezTo>
                  <a:cubicBezTo>
                    <a:pt x="9661" y="8470"/>
                    <a:pt x="9373" y="8301"/>
                    <a:pt x="9290" y="8231"/>
                  </a:cubicBezTo>
                  <a:cubicBezTo>
                    <a:pt x="9209" y="8161"/>
                    <a:pt x="9290" y="8007"/>
                    <a:pt x="9099" y="7852"/>
                  </a:cubicBezTo>
                  <a:cubicBezTo>
                    <a:pt x="8907" y="7697"/>
                    <a:pt x="8934" y="7585"/>
                    <a:pt x="8797" y="7472"/>
                  </a:cubicBezTo>
                  <a:cubicBezTo>
                    <a:pt x="8659" y="7360"/>
                    <a:pt x="8550" y="7262"/>
                    <a:pt x="8687" y="7164"/>
                  </a:cubicBezTo>
                  <a:cubicBezTo>
                    <a:pt x="8825" y="7065"/>
                    <a:pt x="8838" y="7262"/>
                    <a:pt x="8893" y="7388"/>
                  </a:cubicBezTo>
                  <a:cubicBezTo>
                    <a:pt x="8948" y="7515"/>
                    <a:pt x="9236" y="7767"/>
                    <a:pt x="9360" y="7880"/>
                  </a:cubicBezTo>
                  <a:cubicBezTo>
                    <a:pt x="9483" y="7992"/>
                    <a:pt x="9703" y="8385"/>
                    <a:pt x="9771" y="8385"/>
                  </a:cubicBezTo>
                  <a:cubicBezTo>
                    <a:pt x="9840" y="8385"/>
                    <a:pt x="10032" y="8610"/>
                    <a:pt x="10032" y="8610"/>
                  </a:cubicBezTo>
                  <a:cubicBezTo>
                    <a:pt x="10032" y="8610"/>
                    <a:pt x="10141" y="8792"/>
                    <a:pt x="10100" y="8849"/>
                  </a:cubicBezTo>
                  <a:cubicBezTo>
                    <a:pt x="10059" y="8905"/>
                    <a:pt x="10155" y="9116"/>
                    <a:pt x="10251" y="9172"/>
                  </a:cubicBezTo>
                  <a:cubicBezTo>
                    <a:pt x="10347" y="9228"/>
                    <a:pt x="10766" y="9229"/>
                    <a:pt x="10787" y="9439"/>
                  </a:cubicBezTo>
                  <a:cubicBezTo>
                    <a:pt x="10792" y="9494"/>
                    <a:pt x="10861" y="9762"/>
                    <a:pt x="11012" y="9762"/>
                  </a:cubicBezTo>
                  <a:cubicBezTo>
                    <a:pt x="11163" y="9762"/>
                    <a:pt x="11363" y="9692"/>
                    <a:pt x="11405" y="9734"/>
                  </a:cubicBezTo>
                  <a:cubicBezTo>
                    <a:pt x="11446" y="9776"/>
                    <a:pt x="11569" y="9945"/>
                    <a:pt x="11651" y="9846"/>
                  </a:cubicBezTo>
                  <a:cubicBezTo>
                    <a:pt x="11734" y="9748"/>
                    <a:pt x="11747" y="9705"/>
                    <a:pt x="11871" y="9705"/>
                  </a:cubicBezTo>
                  <a:cubicBezTo>
                    <a:pt x="11994" y="9705"/>
                    <a:pt x="12049" y="9804"/>
                    <a:pt x="12118" y="9874"/>
                  </a:cubicBezTo>
                  <a:cubicBezTo>
                    <a:pt x="12186" y="9945"/>
                    <a:pt x="12378" y="10127"/>
                    <a:pt x="12474" y="10113"/>
                  </a:cubicBezTo>
                  <a:cubicBezTo>
                    <a:pt x="12571" y="10099"/>
                    <a:pt x="12694" y="10225"/>
                    <a:pt x="12763" y="10183"/>
                  </a:cubicBezTo>
                  <a:cubicBezTo>
                    <a:pt x="12831" y="10141"/>
                    <a:pt x="12942" y="10211"/>
                    <a:pt x="12996" y="10240"/>
                  </a:cubicBezTo>
                  <a:cubicBezTo>
                    <a:pt x="13051" y="10267"/>
                    <a:pt x="13167" y="10371"/>
                    <a:pt x="13153" y="10540"/>
                  </a:cubicBezTo>
                  <a:cubicBezTo>
                    <a:pt x="13139" y="10708"/>
                    <a:pt x="13339" y="10745"/>
                    <a:pt x="13421" y="10787"/>
                  </a:cubicBezTo>
                  <a:cubicBezTo>
                    <a:pt x="13504" y="10829"/>
                    <a:pt x="13613" y="10927"/>
                    <a:pt x="13682" y="10998"/>
                  </a:cubicBezTo>
                  <a:cubicBezTo>
                    <a:pt x="13751" y="11068"/>
                    <a:pt x="13902" y="11082"/>
                    <a:pt x="13943" y="11124"/>
                  </a:cubicBezTo>
                  <a:cubicBezTo>
                    <a:pt x="13984" y="11166"/>
                    <a:pt x="14012" y="11251"/>
                    <a:pt x="14135" y="11181"/>
                  </a:cubicBezTo>
                  <a:cubicBezTo>
                    <a:pt x="14259" y="11110"/>
                    <a:pt x="14231" y="10983"/>
                    <a:pt x="14231" y="10983"/>
                  </a:cubicBezTo>
                  <a:cubicBezTo>
                    <a:pt x="14231" y="10983"/>
                    <a:pt x="14369" y="10956"/>
                    <a:pt x="14437" y="11012"/>
                  </a:cubicBezTo>
                  <a:cubicBezTo>
                    <a:pt x="14506" y="11068"/>
                    <a:pt x="14547" y="11251"/>
                    <a:pt x="14588" y="11278"/>
                  </a:cubicBezTo>
                  <a:cubicBezTo>
                    <a:pt x="14629" y="11307"/>
                    <a:pt x="14712" y="11517"/>
                    <a:pt x="14656" y="11671"/>
                  </a:cubicBezTo>
                  <a:cubicBezTo>
                    <a:pt x="14602" y="11827"/>
                    <a:pt x="14616" y="11981"/>
                    <a:pt x="14560" y="11981"/>
                  </a:cubicBezTo>
                  <a:cubicBezTo>
                    <a:pt x="14506" y="11981"/>
                    <a:pt x="14354" y="12128"/>
                    <a:pt x="14272" y="12170"/>
                  </a:cubicBezTo>
                  <a:cubicBezTo>
                    <a:pt x="14190" y="12212"/>
                    <a:pt x="14053" y="12444"/>
                    <a:pt x="14066" y="12515"/>
                  </a:cubicBezTo>
                  <a:cubicBezTo>
                    <a:pt x="14080" y="12585"/>
                    <a:pt x="14128" y="12807"/>
                    <a:pt x="14100" y="12906"/>
                  </a:cubicBezTo>
                  <a:cubicBezTo>
                    <a:pt x="14073" y="13004"/>
                    <a:pt x="13971" y="13104"/>
                    <a:pt x="14012" y="13259"/>
                  </a:cubicBezTo>
                  <a:cubicBezTo>
                    <a:pt x="14053" y="13413"/>
                    <a:pt x="14341" y="13455"/>
                    <a:pt x="14355" y="13596"/>
                  </a:cubicBezTo>
                  <a:cubicBezTo>
                    <a:pt x="14369" y="13736"/>
                    <a:pt x="14574" y="14045"/>
                    <a:pt x="14602" y="14186"/>
                  </a:cubicBezTo>
                  <a:cubicBezTo>
                    <a:pt x="14629" y="14326"/>
                    <a:pt x="14777" y="14488"/>
                    <a:pt x="14777" y="14685"/>
                  </a:cubicBezTo>
                  <a:cubicBezTo>
                    <a:pt x="14777" y="14882"/>
                    <a:pt x="15192" y="15000"/>
                    <a:pt x="15260" y="15015"/>
                  </a:cubicBezTo>
                  <a:cubicBezTo>
                    <a:pt x="15329" y="15028"/>
                    <a:pt x="15452" y="15154"/>
                    <a:pt x="15549" y="15197"/>
                  </a:cubicBezTo>
                  <a:cubicBezTo>
                    <a:pt x="15645" y="15238"/>
                    <a:pt x="15727" y="15323"/>
                    <a:pt x="15796" y="15436"/>
                  </a:cubicBezTo>
                  <a:cubicBezTo>
                    <a:pt x="15864" y="15548"/>
                    <a:pt x="15850" y="15717"/>
                    <a:pt x="15850" y="15759"/>
                  </a:cubicBezTo>
                  <a:cubicBezTo>
                    <a:pt x="15850" y="15801"/>
                    <a:pt x="15809" y="16236"/>
                    <a:pt x="15768" y="16489"/>
                  </a:cubicBezTo>
                  <a:cubicBezTo>
                    <a:pt x="15727" y="16742"/>
                    <a:pt x="15867" y="16981"/>
                    <a:pt x="15785" y="17050"/>
                  </a:cubicBezTo>
                  <a:cubicBezTo>
                    <a:pt x="15703" y="17121"/>
                    <a:pt x="15549" y="17149"/>
                    <a:pt x="15631" y="17234"/>
                  </a:cubicBezTo>
                  <a:cubicBezTo>
                    <a:pt x="15713" y="17318"/>
                    <a:pt x="15535" y="17374"/>
                    <a:pt x="15535" y="17416"/>
                  </a:cubicBezTo>
                  <a:cubicBezTo>
                    <a:pt x="15535" y="17458"/>
                    <a:pt x="15645" y="17683"/>
                    <a:pt x="15590" y="17781"/>
                  </a:cubicBezTo>
                  <a:cubicBezTo>
                    <a:pt x="15535" y="17880"/>
                    <a:pt x="15494" y="18020"/>
                    <a:pt x="15452" y="18104"/>
                  </a:cubicBezTo>
                  <a:cubicBezTo>
                    <a:pt x="15411" y="18188"/>
                    <a:pt x="15315" y="18273"/>
                    <a:pt x="15342" y="18399"/>
                  </a:cubicBezTo>
                  <a:cubicBezTo>
                    <a:pt x="15370" y="18525"/>
                    <a:pt x="15233" y="18483"/>
                    <a:pt x="15233" y="18610"/>
                  </a:cubicBezTo>
                  <a:cubicBezTo>
                    <a:pt x="15233" y="18736"/>
                    <a:pt x="15356" y="18680"/>
                    <a:pt x="15329" y="18834"/>
                  </a:cubicBezTo>
                  <a:cubicBezTo>
                    <a:pt x="15301" y="18989"/>
                    <a:pt x="15233" y="19031"/>
                    <a:pt x="15233" y="19143"/>
                  </a:cubicBezTo>
                  <a:cubicBezTo>
                    <a:pt x="15233" y="19255"/>
                    <a:pt x="15301" y="19410"/>
                    <a:pt x="15301" y="19452"/>
                  </a:cubicBezTo>
                  <a:cubicBezTo>
                    <a:pt x="15301" y="19495"/>
                    <a:pt x="15233" y="19635"/>
                    <a:pt x="15137" y="19747"/>
                  </a:cubicBezTo>
                  <a:cubicBezTo>
                    <a:pt x="15041" y="19860"/>
                    <a:pt x="14972" y="19929"/>
                    <a:pt x="14986" y="20000"/>
                  </a:cubicBezTo>
                  <a:cubicBezTo>
                    <a:pt x="14999" y="20070"/>
                    <a:pt x="15096" y="20155"/>
                    <a:pt x="15082" y="20196"/>
                  </a:cubicBezTo>
                  <a:cubicBezTo>
                    <a:pt x="15068" y="20239"/>
                    <a:pt x="14945" y="20379"/>
                    <a:pt x="14958" y="20477"/>
                  </a:cubicBezTo>
                  <a:cubicBezTo>
                    <a:pt x="14972" y="20576"/>
                    <a:pt x="15096" y="20533"/>
                    <a:pt x="15123" y="20604"/>
                  </a:cubicBezTo>
                  <a:cubicBezTo>
                    <a:pt x="15151" y="20675"/>
                    <a:pt x="14958" y="20730"/>
                    <a:pt x="15041" y="20800"/>
                  </a:cubicBezTo>
                  <a:cubicBezTo>
                    <a:pt x="15123" y="20871"/>
                    <a:pt x="15233" y="20857"/>
                    <a:pt x="15206" y="21025"/>
                  </a:cubicBezTo>
                  <a:cubicBezTo>
                    <a:pt x="15178" y="21194"/>
                    <a:pt x="15356" y="21236"/>
                    <a:pt x="15397" y="21278"/>
                  </a:cubicBezTo>
                  <a:cubicBezTo>
                    <a:pt x="15438" y="21320"/>
                    <a:pt x="15521" y="21418"/>
                    <a:pt x="15590" y="21418"/>
                  </a:cubicBezTo>
                  <a:cubicBezTo>
                    <a:pt x="15658" y="21418"/>
                    <a:pt x="15713" y="21377"/>
                    <a:pt x="15741" y="21222"/>
                  </a:cubicBezTo>
                  <a:cubicBezTo>
                    <a:pt x="15768" y="21067"/>
                    <a:pt x="15960" y="21194"/>
                    <a:pt x="15823" y="21306"/>
                  </a:cubicBezTo>
                  <a:cubicBezTo>
                    <a:pt x="15686" y="21418"/>
                    <a:pt x="15617" y="21474"/>
                    <a:pt x="15658" y="21474"/>
                  </a:cubicBezTo>
                  <a:cubicBezTo>
                    <a:pt x="15700" y="21474"/>
                    <a:pt x="15906" y="21587"/>
                    <a:pt x="16015" y="21587"/>
                  </a:cubicBezTo>
                  <a:cubicBezTo>
                    <a:pt x="16125" y="21587"/>
                    <a:pt x="16345" y="21531"/>
                    <a:pt x="16386" y="21516"/>
                  </a:cubicBezTo>
                  <a:cubicBezTo>
                    <a:pt x="16427" y="21502"/>
                    <a:pt x="16729" y="21461"/>
                    <a:pt x="16756" y="21418"/>
                  </a:cubicBezTo>
                  <a:cubicBezTo>
                    <a:pt x="16784" y="21377"/>
                    <a:pt x="16522" y="21391"/>
                    <a:pt x="16399" y="21349"/>
                  </a:cubicBezTo>
                  <a:cubicBezTo>
                    <a:pt x="16276" y="21306"/>
                    <a:pt x="16056" y="21096"/>
                    <a:pt x="16029" y="21011"/>
                  </a:cubicBezTo>
                  <a:cubicBezTo>
                    <a:pt x="16002" y="20927"/>
                    <a:pt x="16002" y="20758"/>
                    <a:pt x="16097" y="20702"/>
                  </a:cubicBezTo>
                  <a:cubicBezTo>
                    <a:pt x="16194" y="20646"/>
                    <a:pt x="16427" y="20450"/>
                    <a:pt x="16481" y="20408"/>
                  </a:cubicBezTo>
                  <a:cubicBezTo>
                    <a:pt x="16536" y="20365"/>
                    <a:pt x="16619" y="20168"/>
                    <a:pt x="16578" y="20140"/>
                  </a:cubicBezTo>
                  <a:cubicBezTo>
                    <a:pt x="16536" y="20112"/>
                    <a:pt x="16331" y="20140"/>
                    <a:pt x="16303" y="20098"/>
                  </a:cubicBezTo>
                  <a:cubicBezTo>
                    <a:pt x="16276" y="20056"/>
                    <a:pt x="16276" y="20000"/>
                    <a:pt x="16413" y="19901"/>
                  </a:cubicBezTo>
                  <a:cubicBezTo>
                    <a:pt x="16550" y="19803"/>
                    <a:pt x="16619" y="19664"/>
                    <a:pt x="16674" y="19621"/>
                  </a:cubicBezTo>
                  <a:cubicBezTo>
                    <a:pt x="16729" y="19579"/>
                    <a:pt x="16838" y="19495"/>
                    <a:pt x="16880" y="19396"/>
                  </a:cubicBezTo>
                  <a:cubicBezTo>
                    <a:pt x="16920" y="19298"/>
                    <a:pt x="16838" y="19354"/>
                    <a:pt x="16756" y="19354"/>
                  </a:cubicBezTo>
                  <a:cubicBezTo>
                    <a:pt x="16674" y="19354"/>
                    <a:pt x="16633" y="19200"/>
                    <a:pt x="16633" y="19129"/>
                  </a:cubicBezTo>
                  <a:cubicBezTo>
                    <a:pt x="16633" y="19060"/>
                    <a:pt x="16838" y="19158"/>
                    <a:pt x="16989" y="19186"/>
                  </a:cubicBezTo>
                  <a:cubicBezTo>
                    <a:pt x="17140" y="19213"/>
                    <a:pt x="17072" y="19115"/>
                    <a:pt x="17058" y="19031"/>
                  </a:cubicBezTo>
                  <a:cubicBezTo>
                    <a:pt x="17045" y="18947"/>
                    <a:pt x="17086" y="18807"/>
                    <a:pt x="17168" y="18848"/>
                  </a:cubicBezTo>
                  <a:cubicBezTo>
                    <a:pt x="17250" y="18891"/>
                    <a:pt x="17676" y="18834"/>
                    <a:pt x="17731" y="18820"/>
                  </a:cubicBezTo>
                  <a:cubicBezTo>
                    <a:pt x="17786" y="18807"/>
                    <a:pt x="17936" y="18553"/>
                    <a:pt x="17991" y="18483"/>
                  </a:cubicBezTo>
                  <a:cubicBezTo>
                    <a:pt x="18046" y="18413"/>
                    <a:pt x="18059" y="18343"/>
                    <a:pt x="17991" y="18301"/>
                  </a:cubicBezTo>
                  <a:cubicBezTo>
                    <a:pt x="17923" y="18258"/>
                    <a:pt x="17732" y="18095"/>
                    <a:pt x="17705" y="18053"/>
                  </a:cubicBezTo>
                  <a:cubicBezTo>
                    <a:pt x="17677" y="18010"/>
                    <a:pt x="17772" y="17767"/>
                    <a:pt x="17799" y="17696"/>
                  </a:cubicBezTo>
                  <a:cubicBezTo>
                    <a:pt x="17827" y="17627"/>
                    <a:pt x="17799" y="18104"/>
                    <a:pt x="17991" y="18160"/>
                  </a:cubicBezTo>
                  <a:cubicBezTo>
                    <a:pt x="18183" y="18216"/>
                    <a:pt x="18293" y="18245"/>
                    <a:pt x="18471" y="18076"/>
                  </a:cubicBezTo>
                  <a:cubicBezTo>
                    <a:pt x="18650" y="17907"/>
                    <a:pt x="18787" y="17795"/>
                    <a:pt x="18800" y="17683"/>
                  </a:cubicBezTo>
                  <a:cubicBezTo>
                    <a:pt x="18814" y="17570"/>
                    <a:pt x="18856" y="17458"/>
                    <a:pt x="18925" y="17416"/>
                  </a:cubicBezTo>
                  <a:cubicBezTo>
                    <a:pt x="18993" y="17374"/>
                    <a:pt x="19049" y="17404"/>
                    <a:pt x="19131" y="17221"/>
                  </a:cubicBezTo>
                  <a:cubicBezTo>
                    <a:pt x="19214" y="17039"/>
                    <a:pt x="19281" y="17177"/>
                    <a:pt x="19363" y="17023"/>
                  </a:cubicBezTo>
                  <a:cubicBezTo>
                    <a:pt x="19446" y="16868"/>
                    <a:pt x="19227" y="16672"/>
                    <a:pt x="19391" y="16559"/>
                  </a:cubicBezTo>
                  <a:cubicBezTo>
                    <a:pt x="19556" y="16447"/>
                    <a:pt x="19844" y="16307"/>
                    <a:pt x="19844" y="16307"/>
                  </a:cubicBezTo>
                  <a:cubicBezTo>
                    <a:pt x="19844" y="16307"/>
                    <a:pt x="19926" y="16264"/>
                    <a:pt x="20091" y="16222"/>
                  </a:cubicBezTo>
                  <a:cubicBezTo>
                    <a:pt x="20255" y="16180"/>
                    <a:pt x="20434" y="16208"/>
                    <a:pt x="20489" y="16123"/>
                  </a:cubicBezTo>
                  <a:cubicBezTo>
                    <a:pt x="20544" y="16039"/>
                    <a:pt x="20598" y="15857"/>
                    <a:pt x="20680" y="15759"/>
                  </a:cubicBezTo>
                  <a:cubicBezTo>
                    <a:pt x="20763" y="15660"/>
                    <a:pt x="20859" y="15506"/>
                    <a:pt x="20818" y="15436"/>
                  </a:cubicBezTo>
                  <a:cubicBezTo>
                    <a:pt x="20777" y="15365"/>
                    <a:pt x="20928" y="15056"/>
                    <a:pt x="20914" y="14972"/>
                  </a:cubicBezTo>
                  <a:cubicBezTo>
                    <a:pt x="20901" y="14888"/>
                    <a:pt x="20777" y="14691"/>
                    <a:pt x="20983" y="14523"/>
                  </a:cubicBezTo>
                  <a:cubicBezTo>
                    <a:pt x="21189" y="14354"/>
                    <a:pt x="21408" y="14101"/>
                    <a:pt x="21422" y="14031"/>
                  </a:cubicBezTo>
                  <a:cubicBezTo>
                    <a:pt x="21436" y="13961"/>
                    <a:pt x="21600" y="13666"/>
                    <a:pt x="21586" y="13525"/>
                  </a:cubicBezTo>
                  <a:cubicBezTo>
                    <a:pt x="21573" y="13385"/>
                    <a:pt x="21422" y="13216"/>
                    <a:pt x="21325" y="1317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l" defTabSz="8572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 sz="1500"/>
            </a:p>
          </p:txBody>
        </p:sp>
        <p:sp>
          <p:nvSpPr>
            <p:cNvPr id="13" name="Shape 1190"/>
            <p:cNvSpPr/>
            <p:nvPr/>
          </p:nvSpPr>
          <p:spPr>
            <a:xfrm>
              <a:off x="7064101" y="2314934"/>
              <a:ext cx="3348719" cy="416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437" extrusionOk="0">
                  <a:moveTo>
                    <a:pt x="17761" y="12300"/>
                  </a:moveTo>
                  <a:cubicBezTo>
                    <a:pt x="17919" y="12250"/>
                    <a:pt x="18261" y="11748"/>
                    <a:pt x="18473" y="11523"/>
                  </a:cubicBezTo>
                  <a:cubicBezTo>
                    <a:pt x="18683" y="11298"/>
                    <a:pt x="19290" y="10595"/>
                    <a:pt x="19581" y="10545"/>
                  </a:cubicBezTo>
                  <a:cubicBezTo>
                    <a:pt x="19870" y="10495"/>
                    <a:pt x="20319" y="10094"/>
                    <a:pt x="20346" y="9867"/>
                  </a:cubicBezTo>
                  <a:cubicBezTo>
                    <a:pt x="20371" y="9642"/>
                    <a:pt x="21137" y="8789"/>
                    <a:pt x="21163" y="8614"/>
                  </a:cubicBezTo>
                  <a:cubicBezTo>
                    <a:pt x="21190" y="8439"/>
                    <a:pt x="21505" y="7786"/>
                    <a:pt x="21374" y="7636"/>
                  </a:cubicBezTo>
                  <a:cubicBezTo>
                    <a:pt x="21243" y="7484"/>
                    <a:pt x="20214" y="7862"/>
                    <a:pt x="20083" y="7912"/>
                  </a:cubicBezTo>
                  <a:cubicBezTo>
                    <a:pt x="19950" y="7961"/>
                    <a:pt x="19581" y="8162"/>
                    <a:pt x="19158" y="8137"/>
                  </a:cubicBezTo>
                  <a:cubicBezTo>
                    <a:pt x="18736" y="8112"/>
                    <a:pt x="18920" y="7786"/>
                    <a:pt x="18895" y="7636"/>
                  </a:cubicBezTo>
                  <a:cubicBezTo>
                    <a:pt x="18869" y="7484"/>
                    <a:pt x="18421" y="6908"/>
                    <a:pt x="18315" y="6884"/>
                  </a:cubicBezTo>
                  <a:cubicBezTo>
                    <a:pt x="18209" y="6859"/>
                    <a:pt x="17893" y="6557"/>
                    <a:pt x="17761" y="6256"/>
                  </a:cubicBezTo>
                  <a:cubicBezTo>
                    <a:pt x="17629" y="5955"/>
                    <a:pt x="17077" y="5757"/>
                    <a:pt x="16867" y="5531"/>
                  </a:cubicBezTo>
                  <a:cubicBezTo>
                    <a:pt x="16655" y="5306"/>
                    <a:pt x="16890" y="4602"/>
                    <a:pt x="16679" y="4250"/>
                  </a:cubicBezTo>
                  <a:cubicBezTo>
                    <a:pt x="16467" y="3898"/>
                    <a:pt x="16284" y="3448"/>
                    <a:pt x="16099" y="3121"/>
                  </a:cubicBezTo>
                  <a:cubicBezTo>
                    <a:pt x="15915" y="2795"/>
                    <a:pt x="15676" y="2519"/>
                    <a:pt x="15624" y="2368"/>
                  </a:cubicBezTo>
                  <a:cubicBezTo>
                    <a:pt x="15573" y="2217"/>
                    <a:pt x="15414" y="1742"/>
                    <a:pt x="15097" y="1818"/>
                  </a:cubicBezTo>
                  <a:cubicBezTo>
                    <a:pt x="14781" y="1893"/>
                    <a:pt x="14385" y="1893"/>
                    <a:pt x="14121" y="2194"/>
                  </a:cubicBezTo>
                  <a:cubicBezTo>
                    <a:pt x="13856" y="2495"/>
                    <a:pt x="13751" y="2519"/>
                    <a:pt x="13698" y="2419"/>
                  </a:cubicBezTo>
                  <a:cubicBezTo>
                    <a:pt x="13647" y="2318"/>
                    <a:pt x="14465" y="1893"/>
                    <a:pt x="14358" y="1767"/>
                  </a:cubicBezTo>
                  <a:cubicBezTo>
                    <a:pt x="14253" y="1642"/>
                    <a:pt x="13619" y="1692"/>
                    <a:pt x="13276" y="1692"/>
                  </a:cubicBezTo>
                  <a:cubicBezTo>
                    <a:pt x="12934" y="1692"/>
                    <a:pt x="12644" y="1492"/>
                    <a:pt x="12380" y="1441"/>
                  </a:cubicBezTo>
                  <a:cubicBezTo>
                    <a:pt x="12117" y="1391"/>
                    <a:pt x="11990" y="1905"/>
                    <a:pt x="11728" y="2157"/>
                  </a:cubicBezTo>
                  <a:cubicBezTo>
                    <a:pt x="11464" y="2408"/>
                    <a:pt x="11061" y="2018"/>
                    <a:pt x="10824" y="2018"/>
                  </a:cubicBezTo>
                  <a:cubicBezTo>
                    <a:pt x="10587" y="2018"/>
                    <a:pt x="10139" y="1692"/>
                    <a:pt x="10139" y="1692"/>
                  </a:cubicBezTo>
                  <a:cubicBezTo>
                    <a:pt x="10139" y="1692"/>
                    <a:pt x="9689" y="1516"/>
                    <a:pt x="9505" y="1516"/>
                  </a:cubicBezTo>
                  <a:cubicBezTo>
                    <a:pt x="9321" y="1516"/>
                    <a:pt x="8951" y="1190"/>
                    <a:pt x="8846" y="1190"/>
                  </a:cubicBezTo>
                  <a:cubicBezTo>
                    <a:pt x="8741" y="1190"/>
                    <a:pt x="8451" y="965"/>
                    <a:pt x="8662" y="863"/>
                  </a:cubicBezTo>
                  <a:cubicBezTo>
                    <a:pt x="8872" y="764"/>
                    <a:pt x="9321" y="983"/>
                    <a:pt x="9111" y="431"/>
                  </a:cubicBezTo>
                  <a:cubicBezTo>
                    <a:pt x="8900" y="-120"/>
                    <a:pt x="8187" y="-13"/>
                    <a:pt x="8001" y="62"/>
                  </a:cubicBezTo>
                  <a:cubicBezTo>
                    <a:pt x="7817" y="137"/>
                    <a:pt x="6498" y="111"/>
                    <a:pt x="6393" y="111"/>
                  </a:cubicBezTo>
                  <a:cubicBezTo>
                    <a:pt x="6288" y="111"/>
                    <a:pt x="5523" y="362"/>
                    <a:pt x="5286" y="462"/>
                  </a:cubicBezTo>
                  <a:cubicBezTo>
                    <a:pt x="5048" y="563"/>
                    <a:pt x="4626" y="689"/>
                    <a:pt x="4521" y="740"/>
                  </a:cubicBezTo>
                  <a:cubicBezTo>
                    <a:pt x="4415" y="788"/>
                    <a:pt x="3861" y="639"/>
                    <a:pt x="3624" y="764"/>
                  </a:cubicBezTo>
                  <a:cubicBezTo>
                    <a:pt x="3311" y="930"/>
                    <a:pt x="3018" y="1190"/>
                    <a:pt x="2939" y="1190"/>
                  </a:cubicBezTo>
                  <a:cubicBezTo>
                    <a:pt x="2859" y="1190"/>
                    <a:pt x="2621" y="1366"/>
                    <a:pt x="2463" y="1742"/>
                  </a:cubicBezTo>
                  <a:cubicBezTo>
                    <a:pt x="2305" y="2118"/>
                    <a:pt x="2490" y="2444"/>
                    <a:pt x="2199" y="2570"/>
                  </a:cubicBezTo>
                  <a:cubicBezTo>
                    <a:pt x="1910" y="2695"/>
                    <a:pt x="1284" y="2895"/>
                    <a:pt x="1072" y="3095"/>
                  </a:cubicBezTo>
                  <a:cubicBezTo>
                    <a:pt x="861" y="3297"/>
                    <a:pt x="696" y="4074"/>
                    <a:pt x="432" y="4400"/>
                  </a:cubicBezTo>
                  <a:cubicBezTo>
                    <a:pt x="169" y="4726"/>
                    <a:pt x="432" y="5027"/>
                    <a:pt x="486" y="5228"/>
                  </a:cubicBezTo>
                  <a:cubicBezTo>
                    <a:pt x="537" y="5429"/>
                    <a:pt x="722" y="5805"/>
                    <a:pt x="432" y="6156"/>
                  </a:cubicBezTo>
                  <a:cubicBezTo>
                    <a:pt x="142" y="6506"/>
                    <a:pt x="169" y="6683"/>
                    <a:pt x="37" y="6707"/>
                  </a:cubicBezTo>
                  <a:cubicBezTo>
                    <a:pt x="-95" y="6733"/>
                    <a:pt x="169" y="6833"/>
                    <a:pt x="223" y="7084"/>
                  </a:cubicBezTo>
                  <a:cubicBezTo>
                    <a:pt x="274" y="7334"/>
                    <a:pt x="-16" y="7585"/>
                    <a:pt x="486" y="7811"/>
                  </a:cubicBezTo>
                  <a:cubicBezTo>
                    <a:pt x="986" y="8037"/>
                    <a:pt x="1444" y="8047"/>
                    <a:pt x="1576" y="8347"/>
                  </a:cubicBezTo>
                  <a:cubicBezTo>
                    <a:pt x="1708" y="8649"/>
                    <a:pt x="2147" y="9340"/>
                    <a:pt x="2147" y="9340"/>
                  </a:cubicBezTo>
                  <a:cubicBezTo>
                    <a:pt x="2147" y="9340"/>
                    <a:pt x="2621" y="9743"/>
                    <a:pt x="2859" y="9919"/>
                  </a:cubicBezTo>
                  <a:cubicBezTo>
                    <a:pt x="3097" y="10094"/>
                    <a:pt x="3175" y="9994"/>
                    <a:pt x="3228" y="9818"/>
                  </a:cubicBezTo>
                  <a:cubicBezTo>
                    <a:pt x="3280" y="9642"/>
                    <a:pt x="3597" y="9617"/>
                    <a:pt x="3966" y="9617"/>
                  </a:cubicBezTo>
                  <a:cubicBezTo>
                    <a:pt x="4336" y="9617"/>
                    <a:pt x="4600" y="9692"/>
                    <a:pt x="4968" y="9642"/>
                  </a:cubicBezTo>
                  <a:cubicBezTo>
                    <a:pt x="5338" y="9591"/>
                    <a:pt x="5606" y="9159"/>
                    <a:pt x="5738" y="9108"/>
                  </a:cubicBezTo>
                  <a:cubicBezTo>
                    <a:pt x="5871" y="9059"/>
                    <a:pt x="6420" y="8991"/>
                    <a:pt x="6762" y="9191"/>
                  </a:cubicBezTo>
                  <a:cubicBezTo>
                    <a:pt x="7105" y="9392"/>
                    <a:pt x="7053" y="9667"/>
                    <a:pt x="7238" y="9843"/>
                  </a:cubicBezTo>
                  <a:cubicBezTo>
                    <a:pt x="7422" y="10019"/>
                    <a:pt x="7738" y="9919"/>
                    <a:pt x="7977" y="9743"/>
                  </a:cubicBezTo>
                  <a:cubicBezTo>
                    <a:pt x="8213" y="9567"/>
                    <a:pt x="8108" y="9642"/>
                    <a:pt x="8398" y="9792"/>
                  </a:cubicBezTo>
                  <a:cubicBezTo>
                    <a:pt x="8687" y="9943"/>
                    <a:pt x="8821" y="10094"/>
                    <a:pt x="8556" y="10319"/>
                  </a:cubicBezTo>
                  <a:cubicBezTo>
                    <a:pt x="8291" y="10545"/>
                    <a:pt x="8451" y="10896"/>
                    <a:pt x="8291" y="11247"/>
                  </a:cubicBezTo>
                  <a:cubicBezTo>
                    <a:pt x="8134" y="11597"/>
                    <a:pt x="8442" y="11597"/>
                    <a:pt x="8733" y="11747"/>
                  </a:cubicBezTo>
                  <a:cubicBezTo>
                    <a:pt x="9023" y="11897"/>
                    <a:pt x="9268" y="12878"/>
                    <a:pt x="9426" y="13052"/>
                  </a:cubicBezTo>
                  <a:cubicBezTo>
                    <a:pt x="9585" y="13228"/>
                    <a:pt x="9373" y="13730"/>
                    <a:pt x="9558" y="14031"/>
                  </a:cubicBezTo>
                  <a:cubicBezTo>
                    <a:pt x="9744" y="14332"/>
                    <a:pt x="9828" y="14515"/>
                    <a:pt x="9615" y="14665"/>
                  </a:cubicBezTo>
                  <a:cubicBezTo>
                    <a:pt x="9404" y="14816"/>
                    <a:pt x="9137" y="15110"/>
                    <a:pt x="9110" y="15611"/>
                  </a:cubicBezTo>
                  <a:cubicBezTo>
                    <a:pt x="9083" y="16112"/>
                    <a:pt x="9215" y="16463"/>
                    <a:pt x="9321" y="16639"/>
                  </a:cubicBezTo>
                  <a:cubicBezTo>
                    <a:pt x="9426" y="16814"/>
                    <a:pt x="9689" y="17291"/>
                    <a:pt x="9823" y="17467"/>
                  </a:cubicBezTo>
                  <a:cubicBezTo>
                    <a:pt x="9953" y="17643"/>
                    <a:pt x="10408" y="17967"/>
                    <a:pt x="10435" y="18243"/>
                  </a:cubicBezTo>
                  <a:cubicBezTo>
                    <a:pt x="10462" y="18519"/>
                    <a:pt x="10086" y="18946"/>
                    <a:pt x="10217" y="19096"/>
                  </a:cubicBezTo>
                  <a:cubicBezTo>
                    <a:pt x="10349" y="19247"/>
                    <a:pt x="10428" y="19473"/>
                    <a:pt x="10665" y="19674"/>
                  </a:cubicBezTo>
                  <a:cubicBezTo>
                    <a:pt x="10904" y="19874"/>
                    <a:pt x="10983" y="20301"/>
                    <a:pt x="10983" y="20301"/>
                  </a:cubicBezTo>
                  <a:cubicBezTo>
                    <a:pt x="10983" y="20301"/>
                    <a:pt x="11061" y="20476"/>
                    <a:pt x="11087" y="20752"/>
                  </a:cubicBezTo>
                  <a:cubicBezTo>
                    <a:pt x="11115" y="21028"/>
                    <a:pt x="11141" y="21204"/>
                    <a:pt x="11405" y="21330"/>
                  </a:cubicBezTo>
                  <a:cubicBezTo>
                    <a:pt x="11669" y="21455"/>
                    <a:pt x="11851" y="21480"/>
                    <a:pt x="11985" y="21354"/>
                  </a:cubicBezTo>
                  <a:cubicBezTo>
                    <a:pt x="12117" y="21229"/>
                    <a:pt x="12678" y="20983"/>
                    <a:pt x="13020" y="21009"/>
                  </a:cubicBezTo>
                  <a:cubicBezTo>
                    <a:pt x="13363" y="21033"/>
                    <a:pt x="13856" y="21078"/>
                    <a:pt x="14200" y="20852"/>
                  </a:cubicBezTo>
                  <a:cubicBezTo>
                    <a:pt x="14542" y="20626"/>
                    <a:pt x="15044" y="20025"/>
                    <a:pt x="15228" y="19849"/>
                  </a:cubicBezTo>
                  <a:cubicBezTo>
                    <a:pt x="15414" y="19674"/>
                    <a:pt x="15835" y="19347"/>
                    <a:pt x="15782" y="19147"/>
                  </a:cubicBezTo>
                  <a:cubicBezTo>
                    <a:pt x="15731" y="18946"/>
                    <a:pt x="15426" y="18622"/>
                    <a:pt x="15637" y="18522"/>
                  </a:cubicBezTo>
                  <a:cubicBezTo>
                    <a:pt x="15849" y="18422"/>
                    <a:pt x="16548" y="18345"/>
                    <a:pt x="16573" y="18194"/>
                  </a:cubicBezTo>
                  <a:cubicBezTo>
                    <a:pt x="16600" y="18044"/>
                    <a:pt x="16389" y="17418"/>
                    <a:pt x="16336" y="17291"/>
                  </a:cubicBezTo>
                  <a:cubicBezTo>
                    <a:pt x="16284" y="17166"/>
                    <a:pt x="16467" y="16940"/>
                    <a:pt x="16679" y="16689"/>
                  </a:cubicBezTo>
                  <a:cubicBezTo>
                    <a:pt x="16890" y="16438"/>
                    <a:pt x="17392" y="16162"/>
                    <a:pt x="17497" y="16060"/>
                  </a:cubicBezTo>
                  <a:cubicBezTo>
                    <a:pt x="17602" y="15961"/>
                    <a:pt x="18051" y="15636"/>
                    <a:pt x="18103" y="15310"/>
                  </a:cubicBezTo>
                  <a:cubicBezTo>
                    <a:pt x="18157" y="14984"/>
                    <a:pt x="17998" y="14582"/>
                    <a:pt x="18103" y="14407"/>
                  </a:cubicBezTo>
                  <a:cubicBezTo>
                    <a:pt x="18209" y="14231"/>
                    <a:pt x="18130" y="14081"/>
                    <a:pt x="17893" y="13880"/>
                  </a:cubicBezTo>
                  <a:cubicBezTo>
                    <a:pt x="17654" y="13680"/>
                    <a:pt x="17640" y="13217"/>
                    <a:pt x="17560" y="13118"/>
                  </a:cubicBezTo>
                  <a:cubicBezTo>
                    <a:pt x="17480" y="13016"/>
                    <a:pt x="17602" y="12351"/>
                    <a:pt x="17761" y="1230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l" defTabSz="8572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 sz="1500"/>
            </a:p>
          </p:txBody>
        </p:sp>
        <p:sp>
          <p:nvSpPr>
            <p:cNvPr id="14" name="Shape 1191"/>
            <p:cNvSpPr/>
            <p:nvPr/>
          </p:nvSpPr>
          <p:spPr>
            <a:xfrm>
              <a:off x="15980049" y="4464985"/>
              <a:ext cx="3310865" cy="2082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360" extrusionOk="0">
                  <a:moveTo>
                    <a:pt x="17181" y="6857"/>
                  </a:moveTo>
                  <a:cubicBezTo>
                    <a:pt x="17208" y="6607"/>
                    <a:pt x="17127" y="6256"/>
                    <a:pt x="16649" y="6058"/>
                  </a:cubicBezTo>
                  <a:cubicBezTo>
                    <a:pt x="16171" y="5858"/>
                    <a:pt x="16489" y="6208"/>
                    <a:pt x="16649" y="6657"/>
                  </a:cubicBezTo>
                  <a:cubicBezTo>
                    <a:pt x="16809" y="7107"/>
                    <a:pt x="17129" y="7343"/>
                    <a:pt x="17181" y="6857"/>
                  </a:cubicBezTo>
                  <a:close/>
                  <a:moveTo>
                    <a:pt x="21275" y="3306"/>
                  </a:moveTo>
                  <a:cubicBezTo>
                    <a:pt x="21035" y="3156"/>
                    <a:pt x="20556" y="4356"/>
                    <a:pt x="20556" y="4356"/>
                  </a:cubicBezTo>
                  <a:cubicBezTo>
                    <a:pt x="20903" y="4607"/>
                    <a:pt x="21514" y="3455"/>
                    <a:pt x="21275" y="3306"/>
                  </a:cubicBezTo>
                  <a:close/>
                  <a:moveTo>
                    <a:pt x="12094" y="6031"/>
                  </a:moveTo>
                  <a:cubicBezTo>
                    <a:pt x="12120" y="5580"/>
                    <a:pt x="11199" y="5607"/>
                    <a:pt x="10960" y="5257"/>
                  </a:cubicBezTo>
                  <a:cubicBezTo>
                    <a:pt x="10722" y="4906"/>
                    <a:pt x="10696" y="3857"/>
                    <a:pt x="10561" y="3257"/>
                  </a:cubicBezTo>
                  <a:cubicBezTo>
                    <a:pt x="10429" y="2656"/>
                    <a:pt x="10164" y="2257"/>
                    <a:pt x="9897" y="1707"/>
                  </a:cubicBezTo>
                  <a:cubicBezTo>
                    <a:pt x="9632" y="1156"/>
                    <a:pt x="9500" y="-93"/>
                    <a:pt x="9421" y="6"/>
                  </a:cubicBezTo>
                  <a:cubicBezTo>
                    <a:pt x="9340" y="106"/>
                    <a:pt x="9102" y="1557"/>
                    <a:pt x="9287" y="2007"/>
                  </a:cubicBezTo>
                  <a:cubicBezTo>
                    <a:pt x="9473" y="2457"/>
                    <a:pt x="9207" y="3356"/>
                    <a:pt x="9074" y="3957"/>
                  </a:cubicBezTo>
                  <a:cubicBezTo>
                    <a:pt x="8941" y="4557"/>
                    <a:pt x="8621" y="3857"/>
                    <a:pt x="8356" y="3555"/>
                  </a:cubicBezTo>
                  <a:cubicBezTo>
                    <a:pt x="8090" y="3257"/>
                    <a:pt x="7720" y="3056"/>
                    <a:pt x="7532" y="2708"/>
                  </a:cubicBezTo>
                  <a:cubicBezTo>
                    <a:pt x="7346" y="2356"/>
                    <a:pt x="7851" y="1407"/>
                    <a:pt x="7720" y="1056"/>
                  </a:cubicBezTo>
                  <a:cubicBezTo>
                    <a:pt x="7586" y="706"/>
                    <a:pt x="6868" y="1007"/>
                    <a:pt x="6788" y="1007"/>
                  </a:cubicBezTo>
                  <a:cubicBezTo>
                    <a:pt x="6709" y="1007"/>
                    <a:pt x="6550" y="507"/>
                    <a:pt x="6389" y="507"/>
                  </a:cubicBezTo>
                  <a:cubicBezTo>
                    <a:pt x="6231" y="507"/>
                    <a:pt x="6257" y="1507"/>
                    <a:pt x="6257" y="1507"/>
                  </a:cubicBezTo>
                  <a:cubicBezTo>
                    <a:pt x="6257" y="1507"/>
                    <a:pt x="6096" y="1156"/>
                    <a:pt x="5857" y="706"/>
                  </a:cubicBezTo>
                  <a:cubicBezTo>
                    <a:pt x="5617" y="257"/>
                    <a:pt x="5884" y="1007"/>
                    <a:pt x="5644" y="1457"/>
                  </a:cubicBezTo>
                  <a:cubicBezTo>
                    <a:pt x="5405" y="1906"/>
                    <a:pt x="5485" y="1757"/>
                    <a:pt x="5378" y="2257"/>
                  </a:cubicBezTo>
                  <a:cubicBezTo>
                    <a:pt x="5273" y="2758"/>
                    <a:pt x="5034" y="2558"/>
                    <a:pt x="4795" y="2057"/>
                  </a:cubicBezTo>
                  <a:cubicBezTo>
                    <a:pt x="4555" y="1557"/>
                    <a:pt x="4423" y="1906"/>
                    <a:pt x="4262" y="2057"/>
                  </a:cubicBezTo>
                  <a:cubicBezTo>
                    <a:pt x="4103" y="2207"/>
                    <a:pt x="3970" y="3056"/>
                    <a:pt x="3891" y="3257"/>
                  </a:cubicBezTo>
                  <a:cubicBezTo>
                    <a:pt x="3811" y="3455"/>
                    <a:pt x="3045" y="2896"/>
                    <a:pt x="2912" y="3147"/>
                  </a:cubicBezTo>
                  <a:cubicBezTo>
                    <a:pt x="2779" y="3398"/>
                    <a:pt x="2934" y="5005"/>
                    <a:pt x="2934" y="5206"/>
                  </a:cubicBezTo>
                  <a:cubicBezTo>
                    <a:pt x="2934" y="5407"/>
                    <a:pt x="2376" y="5306"/>
                    <a:pt x="2189" y="5557"/>
                  </a:cubicBezTo>
                  <a:cubicBezTo>
                    <a:pt x="2003" y="5806"/>
                    <a:pt x="1711" y="5657"/>
                    <a:pt x="1525" y="5657"/>
                  </a:cubicBezTo>
                  <a:cubicBezTo>
                    <a:pt x="1339" y="5657"/>
                    <a:pt x="701" y="6607"/>
                    <a:pt x="488" y="6857"/>
                  </a:cubicBezTo>
                  <a:cubicBezTo>
                    <a:pt x="276" y="7107"/>
                    <a:pt x="-86" y="8006"/>
                    <a:pt x="19" y="8256"/>
                  </a:cubicBezTo>
                  <a:cubicBezTo>
                    <a:pt x="124" y="8506"/>
                    <a:pt x="701" y="9107"/>
                    <a:pt x="568" y="9208"/>
                  </a:cubicBezTo>
                  <a:cubicBezTo>
                    <a:pt x="435" y="9307"/>
                    <a:pt x="356" y="10006"/>
                    <a:pt x="674" y="10607"/>
                  </a:cubicBezTo>
                  <a:cubicBezTo>
                    <a:pt x="993" y="11207"/>
                    <a:pt x="886" y="11356"/>
                    <a:pt x="913" y="11656"/>
                  </a:cubicBezTo>
                  <a:cubicBezTo>
                    <a:pt x="940" y="11954"/>
                    <a:pt x="1073" y="12057"/>
                    <a:pt x="1286" y="12556"/>
                  </a:cubicBezTo>
                  <a:cubicBezTo>
                    <a:pt x="1498" y="13057"/>
                    <a:pt x="913" y="13455"/>
                    <a:pt x="834" y="13756"/>
                  </a:cubicBezTo>
                  <a:cubicBezTo>
                    <a:pt x="754" y="14058"/>
                    <a:pt x="1020" y="14506"/>
                    <a:pt x="1179" y="14757"/>
                  </a:cubicBezTo>
                  <a:cubicBezTo>
                    <a:pt x="1339" y="15006"/>
                    <a:pt x="1737" y="14854"/>
                    <a:pt x="1977" y="14707"/>
                  </a:cubicBezTo>
                  <a:cubicBezTo>
                    <a:pt x="2216" y="14557"/>
                    <a:pt x="2480" y="14158"/>
                    <a:pt x="2641" y="14107"/>
                  </a:cubicBezTo>
                  <a:cubicBezTo>
                    <a:pt x="2800" y="14058"/>
                    <a:pt x="3704" y="14528"/>
                    <a:pt x="3704" y="14528"/>
                  </a:cubicBezTo>
                  <a:cubicBezTo>
                    <a:pt x="3704" y="14528"/>
                    <a:pt x="3811" y="13257"/>
                    <a:pt x="3997" y="12857"/>
                  </a:cubicBezTo>
                  <a:cubicBezTo>
                    <a:pt x="4182" y="12456"/>
                    <a:pt x="4768" y="12806"/>
                    <a:pt x="4768" y="12806"/>
                  </a:cubicBezTo>
                  <a:cubicBezTo>
                    <a:pt x="4768" y="12806"/>
                    <a:pt x="5007" y="12507"/>
                    <a:pt x="5644" y="12257"/>
                  </a:cubicBezTo>
                  <a:cubicBezTo>
                    <a:pt x="6283" y="12008"/>
                    <a:pt x="6017" y="12507"/>
                    <a:pt x="6257" y="12656"/>
                  </a:cubicBezTo>
                  <a:cubicBezTo>
                    <a:pt x="6494" y="12806"/>
                    <a:pt x="6814" y="12906"/>
                    <a:pt x="7000" y="13157"/>
                  </a:cubicBezTo>
                  <a:cubicBezTo>
                    <a:pt x="7187" y="13407"/>
                    <a:pt x="7000" y="14006"/>
                    <a:pt x="6975" y="14258"/>
                  </a:cubicBezTo>
                  <a:cubicBezTo>
                    <a:pt x="6948" y="14506"/>
                    <a:pt x="7426" y="14407"/>
                    <a:pt x="7453" y="14158"/>
                  </a:cubicBezTo>
                  <a:cubicBezTo>
                    <a:pt x="7479" y="13907"/>
                    <a:pt x="7612" y="13657"/>
                    <a:pt x="7878" y="13357"/>
                  </a:cubicBezTo>
                  <a:cubicBezTo>
                    <a:pt x="8143" y="13057"/>
                    <a:pt x="7930" y="13807"/>
                    <a:pt x="8036" y="14258"/>
                  </a:cubicBezTo>
                  <a:cubicBezTo>
                    <a:pt x="8143" y="14707"/>
                    <a:pt x="8303" y="13647"/>
                    <a:pt x="8303" y="14158"/>
                  </a:cubicBezTo>
                  <a:cubicBezTo>
                    <a:pt x="8303" y="14308"/>
                    <a:pt x="8383" y="14458"/>
                    <a:pt x="8409" y="14606"/>
                  </a:cubicBezTo>
                  <a:cubicBezTo>
                    <a:pt x="8436" y="14757"/>
                    <a:pt x="8781" y="14809"/>
                    <a:pt x="8781" y="15305"/>
                  </a:cubicBezTo>
                  <a:cubicBezTo>
                    <a:pt x="8781" y="15806"/>
                    <a:pt x="8781" y="16107"/>
                    <a:pt x="8862" y="16208"/>
                  </a:cubicBezTo>
                  <a:cubicBezTo>
                    <a:pt x="8941" y="16307"/>
                    <a:pt x="9366" y="16208"/>
                    <a:pt x="9553" y="16806"/>
                  </a:cubicBezTo>
                  <a:cubicBezTo>
                    <a:pt x="9738" y="17405"/>
                    <a:pt x="9872" y="16857"/>
                    <a:pt x="9977" y="16606"/>
                  </a:cubicBezTo>
                  <a:cubicBezTo>
                    <a:pt x="10085" y="16357"/>
                    <a:pt x="10457" y="16708"/>
                    <a:pt x="10561" y="16907"/>
                  </a:cubicBezTo>
                  <a:cubicBezTo>
                    <a:pt x="10669" y="17105"/>
                    <a:pt x="10960" y="16505"/>
                    <a:pt x="11360" y="16307"/>
                  </a:cubicBezTo>
                  <a:cubicBezTo>
                    <a:pt x="11758" y="16107"/>
                    <a:pt x="11706" y="16157"/>
                    <a:pt x="11812" y="15857"/>
                  </a:cubicBezTo>
                  <a:cubicBezTo>
                    <a:pt x="11918" y="15556"/>
                    <a:pt x="11997" y="14757"/>
                    <a:pt x="12236" y="14158"/>
                  </a:cubicBezTo>
                  <a:cubicBezTo>
                    <a:pt x="12476" y="13557"/>
                    <a:pt x="13333" y="12648"/>
                    <a:pt x="13333" y="11849"/>
                  </a:cubicBezTo>
                  <a:cubicBezTo>
                    <a:pt x="13333" y="11048"/>
                    <a:pt x="12768" y="9058"/>
                    <a:pt x="12476" y="8208"/>
                  </a:cubicBezTo>
                  <a:cubicBezTo>
                    <a:pt x="12184" y="7356"/>
                    <a:pt x="12068" y="6480"/>
                    <a:pt x="12094" y="6031"/>
                  </a:cubicBezTo>
                  <a:close/>
                  <a:moveTo>
                    <a:pt x="10669" y="18305"/>
                  </a:moveTo>
                  <a:cubicBezTo>
                    <a:pt x="10536" y="18256"/>
                    <a:pt x="10244" y="18057"/>
                    <a:pt x="10244" y="18057"/>
                  </a:cubicBezTo>
                  <a:cubicBezTo>
                    <a:pt x="9950" y="18607"/>
                    <a:pt x="10536" y="18607"/>
                    <a:pt x="10457" y="19157"/>
                  </a:cubicBezTo>
                  <a:cubicBezTo>
                    <a:pt x="10377" y="19706"/>
                    <a:pt x="10855" y="19506"/>
                    <a:pt x="10988" y="19407"/>
                  </a:cubicBezTo>
                  <a:cubicBezTo>
                    <a:pt x="11120" y="19306"/>
                    <a:pt x="11440" y="18156"/>
                    <a:pt x="11386" y="17856"/>
                  </a:cubicBezTo>
                  <a:cubicBezTo>
                    <a:pt x="11333" y="17556"/>
                    <a:pt x="10802" y="18357"/>
                    <a:pt x="10669" y="18305"/>
                  </a:cubicBezTo>
                  <a:close/>
                  <a:moveTo>
                    <a:pt x="19121" y="17656"/>
                  </a:moveTo>
                  <a:cubicBezTo>
                    <a:pt x="19078" y="17900"/>
                    <a:pt x="18856" y="17957"/>
                    <a:pt x="18696" y="18206"/>
                  </a:cubicBezTo>
                  <a:cubicBezTo>
                    <a:pt x="18537" y="18457"/>
                    <a:pt x="18696" y="18557"/>
                    <a:pt x="18244" y="19057"/>
                  </a:cubicBezTo>
                  <a:cubicBezTo>
                    <a:pt x="17793" y="19557"/>
                    <a:pt x="17234" y="20105"/>
                    <a:pt x="17127" y="20555"/>
                  </a:cubicBezTo>
                  <a:cubicBezTo>
                    <a:pt x="17022" y="21007"/>
                    <a:pt x="17234" y="21254"/>
                    <a:pt x="17660" y="21306"/>
                  </a:cubicBezTo>
                  <a:cubicBezTo>
                    <a:pt x="18085" y="21357"/>
                    <a:pt x="17978" y="21507"/>
                    <a:pt x="18271" y="20906"/>
                  </a:cubicBezTo>
                  <a:cubicBezTo>
                    <a:pt x="18563" y="20306"/>
                    <a:pt x="18829" y="19956"/>
                    <a:pt x="19175" y="19457"/>
                  </a:cubicBezTo>
                  <a:cubicBezTo>
                    <a:pt x="19521" y="18957"/>
                    <a:pt x="19521" y="18206"/>
                    <a:pt x="19521" y="18206"/>
                  </a:cubicBezTo>
                  <a:cubicBezTo>
                    <a:pt x="19521" y="18206"/>
                    <a:pt x="19148" y="17509"/>
                    <a:pt x="19121" y="17656"/>
                  </a:cubicBezTo>
                  <a:close/>
                  <a:moveTo>
                    <a:pt x="20531" y="16007"/>
                  </a:moveTo>
                  <a:cubicBezTo>
                    <a:pt x="20424" y="16007"/>
                    <a:pt x="20371" y="16256"/>
                    <a:pt x="20133" y="16007"/>
                  </a:cubicBezTo>
                  <a:cubicBezTo>
                    <a:pt x="19892" y="15756"/>
                    <a:pt x="19945" y="15857"/>
                    <a:pt x="19786" y="15355"/>
                  </a:cubicBezTo>
                  <a:cubicBezTo>
                    <a:pt x="19626" y="14854"/>
                    <a:pt x="19600" y="14206"/>
                    <a:pt x="19334" y="14458"/>
                  </a:cubicBezTo>
                  <a:cubicBezTo>
                    <a:pt x="19227" y="14557"/>
                    <a:pt x="19334" y="15108"/>
                    <a:pt x="19441" y="15305"/>
                  </a:cubicBezTo>
                  <a:cubicBezTo>
                    <a:pt x="19547" y="15506"/>
                    <a:pt x="19600" y="16208"/>
                    <a:pt x="19573" y="16407"/>
                  </a:cubicBezTo>
                  <a:cubicBezTo>
                    <a:pt x="19547" y="16606"/>
                    <a:pt x="19095" y="16857"/>
                    <a:pt x="19308" y="17105"/>
                  </a:cubicBezTo>
                  <a:cubicBezTo>
                    <a:pt x="19521" y="17358"/>
                    <a:pt x="19918" y="17105"/>
                    <a:pt x="19866" y="17405"/>
                  </a:cubicBezTo>
                  <a:cubicBezTo>
                    <a:pt x="19813" y="17706"/>
                    <a:pt x="19600" y="18107"/>
                    <a:pt x="19840" y="18206"/>
                  </a:cubicBezTo>
                  <a:cubicBezTo>
                    <a:pt x="20078" y="18305"/>
                    <a:pt x="20157" y="17856"/>
                    <a:pt x="20264" y="17509"/>
                  </a:cubicBezTo>
                  <a:cubicBezTo>
                    <a:pt x="20371" y="17156"/>
                    <a:pt x="20451" y="16857"/>
                    <a:pt x="20637" y="16656"/>
                  </a:cubicBezTo>
                  <a:cubicBezTo>
                    <a:pt x="20822" y="16455"/>
                    <a:pt x="20637" y="16007"/>
                    <a:pt x="20531" y="16007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l" defTabSz="8572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 sz="1500"/>
            </a:p>
          </p:txBody>
        </p:sp>
        <p:sp>
          <p:nvSpPr>
            <p:cNvPr id="15" name="Shape 1192"/>
            <p:cNvSpPr/>
            <p:nvPr/>
          </p:nvSpPr>
          <p:spPr>
            <a:xfrm>
              <a:off x="7422771" y="-1"/>
              <a:ext cx="9230096" cy="5080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293" extrusionOk="0">
                  <a:moveTo>
                    <a:pt x="14752" y="20862"/>
                  </a:moveTo>
                  <a:cubicBezTo>
                    <a:pt x="14789" y="20872"/>
                    <a:pt x="14823" y="20929"/>
                    <a:pt x="14819" y="21030"/>
                  </a:cubicBezTo>
                  <a:cubicBezTo>
                    <a:pt x="14808" y="21235"/>
                    <a:pt x="14642" y="21152"/>
                    <a:pt x="14664" y="20969"/>
                  </a:cubicBezTo>
                  <a:cubicBezTo>
                    <a:pt x="14674" y="20888"/>
                    <a:pt x="14715" y="20852"/>
                    <a:pt x="14752" y="20862"/>
                  </a:cubicBezTo>
                  <a:close/>
                  <a:moveTo>
                    <a:pt x="15385" y="20579"/>
                  </a:moveTo>
                  <a:cubicBezTo>
                    <a:pt x="15453" y="20568"/>
                    <a:pt x="15540" y="20698"/>
                    <a:pt x="15540" y="20806"/>
                  </a:cubicBezTo>
                  <a:cubicBezTo>
                    <a:pt x="15540" y="20948"/>
                    <a:pt x="15385" y="20989"/>
                    <a:pt x="15385" y="20989"/>
                  </a:cubicBezTo>
                  <a:cubicBezTo>
                    <a:pt x="15385" y="20989"/>
                    <a:pt x="15189" y="21336"/>
                    <a:pt x="15175" y="21112"/>
                  </a:cubicBezTo>
                  <a:cubicBezTo>
                    <a:pt x="15164" y="20969"/>
                    <a:pt x="15270" y="20806"/>
                    <a:pt x="15328" y="20642"/>
                  </a:cubicBezTo>
                  <a:cubicBezTo>
                    <a:pt x="15342" y="20601"/>
                    <a:pt x="15363" y="20582"/>
                    <a:pt x="15385" y="20579"/>
                  </a:cubicBezTo>
                  <a:close/>
                  <a:moveTo>
                    <a:pt x="13231" y="20062"/>
                  </a:moveTo>
                  <a:cubicBezTo>
                    <a:pt x="13255" y="20070"/>
                    <a:pt x="13279" y="20110"/>
                    <a:pt x="13298" y="20192"/>
                  </a:cubicBezTo>
                  <a:cubicBezTo>
                    <a:pt x="13336" y="20355"/>
                    <a:pt x="13461" y="20233"/>
                    <a:pt x="13567" y="20355"/>
                  </a:cubicBezTo>
                  <a:cubicBezTo>
                    <a:pt x="13587" y="20378"/>
                    <a:pt x="13598" y="20399"/>
                    <a:pt x="13603" y="20418"/>
                  </a:cubicBezTo>
                  <a:cubicBezTo>
                    <a:pt x="13620" y="20364"/>
                    <a:pt x="13678" y="20334"/>
                    <a:pt x="13721" y="20295"/>
                  </a:cubicBezTo>
                  <a:cubicBezTo>
                    <a:pt x="13721" y="20295"/>
                    <a:pt x="13961" y="20417"/>
                    <a:pt x="14010" y="20417"/>
                  </a:cubicBezTo>
                  <a:cubicBezTo>
                    <a:pt x="14058" y="20417"/>
                    <a:pt x="14173" y="20602"/>
                    <a:pt x="14164" y="20724"/>
                  </a:cubicBezTo>
                  <a:cubicBezTo>
                    <a:pt x="14154" y="20847"/>
                    <a:pt x="13981" y="20704"/>
                    <a:pt x="13865" y="20724"/>
                  </a:cubicBezTo>
                  <a:cubicBezTo>
                    <a:pt x="13750" y="20745"/>
                    <a:pt x="13702" y="20683"/>
                    <a:pt x="13625" y="20540"/>
                  </a:cubicBezTo>
                  <a:cubicBezTo>
                    <a:pt x="13611" y="20513"/>
                    <a:pt x="13603" y="20490"/>
                    <a:pt x="13600" y="20469"/>
                  </a:cubicBezTo>
                  <a:cubicBezTo>
                    <a:pt x="13578" y="20519"/>
                    <a:pt x="13503" y="20547"/>
                    <a:pt x="13442" y="20560"/>
                  </a:cubicBezTo>
                  <a:cubicBezTo>
                    <a:pt x="13346" y="20581"/>
                    <a:pt x="13240" y="20540"/>
                    <a:pt x="13212" y="20499"/>
                  </a:cubicBezTo>
                  <a:cubicBezTo>
                    <a:pt x="13183" y="20459"/>
                    <a:pt x="13093" y="20317"/>
                    <a:pt x="13163" y="20131"/>
                  </a:cubicBezTo>
                  <a:cubicBezTo>
                    <a:pt x="13183" y="20080"/>
                    <a:pt x="13207" y="20054"/>
                    <a:pt x="13231" y="20062"/>
                  </a:cubicBezTo>
                  <a:close/>
                  <a:moveTo>
                    <a:pt x="14750" y="18825"/>
                  </a:moveTo>
                  <a:cubicBezTo>
                    <a:pt x="14750" y="18825"/>
                    <a:pt x="14837" y="18926"/>
                    <a:pt x="14894" y="18906"/>
                  </a:cubicBezTo>
                  <a:cubicBezTo>
                    <a:pt x="14953" y="18886"/>
                    <a:pt x="15136" y="18825"/>
                    <a:pt x="15164" y="18947"/>
                  </a:cubicBezTo>
                  <a:cubicBezTo>
                    <a:pt x="15193" y="19069"/>
                    <a:pt x="15126" y="19172"/>
                    <a:pt x="15001" y="19131"/>
                  </a:cubicBezTo>
                  <a:cubicBezTo>
                    <a:pt x="14876" y="19091"/>
                    <a:pt x="14943" y="19231"/>
                    <a:pt x="15049" y="19354"/>
                  </a:cubicBezTo>
                  <a:cubicBezTo>
                    <a:pt x="15155" y="19477"/>
                    <a:pt x="15164" y="19968"/>
                    <a:pt x="15164" y="19968"/>
                  </a:cubicBezTo>
                  <a:cubicBezTo>
                    <a:pt x="15164" y="19968"/>
                    <a:pt x="15040" y="19989"/>
                    <a:pt x="14972" y="19805"/>
                  </a:cubicBezTo>
                  <a:cubicBezTo>
                    <a:pt x="14905" y="19620"/>
                    <a:pt x="14953" y="19559"/>
                    <a:pt x="14915" y="19417"/>
                  </a:cubicBezTo>
                  <a:cubicBezTo>
                    <a:pt x="14876" y="19273"/>
                    <a:pt x="14732" y="19723"/>
                    <a:pt x="14655" y="19620"/>
                  </a:cubicBezTo>
                  <a:cubicBezTo>
                    <a:pt x="14577" y="19519"/>
                    <a:pt x="14664" y="19375"/>
                    <a:pt x="14684" y="19172"/>
                  </a:cubicBezTo>
                  <a:cubicBezTo>
                    <a:pt x="14703" y="18967"/>
                    <a:pt x="14693" y="18865"/>
                    <a:pt x="14750" y="18825"/>
                  </a:cubicBezTo>
                  <a:close/>
                  <a:moveTo>
                    <a:pt x="16143" y="18681"/>
                  </a:moveTo>
                  <a:cubicBezTo>
                    <a:pt x="16175" y="18686"/>
                    <a:pt x="16199" y="18732"/>
                    <a:pt x="16213" y="18803"/>
                  </a:cubicBezTo>
                  <a:cubicBezTo>
                    <a:pt x="16243" y="18947"/>
                    <a:pt x="16329" y="18865"/>
                    <a:pt x="16443" y="18947"/>
                  </a:cubicBezTo>
                  <a:cubicBezTo>
                    <a:pt x="16560" y="19029"/>
                    <a:pt x="16550" y="19131"/>
                    <a:pt x="16560" y="19029"/>
                  </a:cubicBezTo>
                  <a:cubicBezTo>
                    <a:pt x="16569" y="18926"/>
                    <a:pt x="16915" y="18926"/>
                    <a:pt x="17069" y="19091"/>
                  </a:cubicBezTo>
                  <a:cubicBezTo>
                    <a:pt x="17224" y="19252"/>
                    <a:pt x="17262" y="19354"/>
                    <a:pt x="17406" y="19417"/>
                  </a:cubicBezTo>
                  <a:cubicBezTo>
                    <a:pt x="17550" y="19477"/>
                    <a:pt x="17598" y="19764"/>
                    <a:pt x="17656" y="19867"/>
                  </a:cubicBezTo>
                  <a:cubicBezTo>
                    <a:pt x="17714" y="19968"/>
                    <a:pt x="17829" y="20010"/>
                    <a:pt x="17829" y="20151"/>
                  </a:cubicBezTo>
                  <a:cubicBezTo>
                    <a:pt x="17829" y="20295"/>
                    <a:pt x="17963" y="20642"/>
                    <a:pt x="18041" y="20704"/>
                  </a:cubicBezTo>
                  <a:cubicBezTo>
                    <a:pt x="18118" y="20765"/>
                    <a:pt x="18185" y="21153"/>
                    <a:pt x="18176" y="21254"/>
                  </a:cubicBezTo>
                  <a:cubicBezTo>
                    <a:pt x="18166" y="21357"/>
                    <a:pt x="18032" y="21235"/>
                    <a:pt x="17916" y="21112"/>
                  </a:cubicBezTo>
                  <a:cubicBezTo>
                    <a:pt x="17801" y="20989"/>
                    <a:pt x="17742" y="20806"/>
                    <a:pt x="17723" y="20622"/>
                  </a:cubicBezTo>
                  <a:cubicBezTo>
                    <a:pt x="17704" y="20437"/>
                    <a:pt x="17512" y="20499"/>
                    <a:pt x="17464" y="20602"/>
                  </a:cubicBezTo>
                  <a:cubicBezTo>
                    <a:pt x="17416" y="20704"/>
                    <a:pt x="17358" y="21071"/>
                    <a:pt x="17262" y="21092"/>
                  </a:cubicBezTo>
                  <a:cubicBezTo>
                    <a:pt x="17166" y="21112"/>
                    <a:pt x="17069" y="20724"/>
                    <a:pt x="17060" y="20662"/>
                  </a:cubicBezTo>
                  <a:cubicBezTo>
                    <a:pt x="17050" y="20602"/>
                    <a:pt x="16877" y="20683"/>
                    <a:pt x="16819" y="20662"/>
                  </a:cubicBezTo>
                  <a:cubicBezTo>
                    <a:pt x="16761" y="20642"/>
                    <a:pt x="16848" y="20437"/>
                    <a:pt x="16925" y="20437"/>
                  </a:cubicBezTo>
                  <a:cubicBezTo>
                    <a:pt x="17003" y="20437"/>
                    <a:pt x="16886" y="20172"/>
                    <a:pt x="16848" y="20090"/>
                  </a:cubicBezTo>
                  <a:cubicBezTo>
                    <a:pt x="16809" y="20010"/>
                    <a:pt x="16771" y="19867"/>
                    <a:pt x="16579" y="19805"/>
                  </a:cubicBezTo>
                  <a:cubicBezTo>
                    <a:pt x="16386" y="19743"/>
                    <a:pt x="16443" y="19723"/>
                    <a:pt x="16425" y="19641"/>
                  </a:cubicBezTo>
                  <a:cubicBezTo>
                    <a:pt x="16405" y="19559"/>
                    <a:pt x="16232" y="19661"/>
                    <a:pt x="16175" y="19641"/>
                  </a:cubicBezTo>
                  <a:cubicBezTo>
                    <a:pt x="16117" y="19620"/>
                    <a:pt x="16165" y="19417"/>
                    <a:pt x="16232" y="19252"/>
                  </a:cubicBezTo>
                  <a:cubicBezTo>
                    <a:pt x="16300" y="19091"/>
                    <a:pt x="16251" y="19091"/>
                    <a:pt x="16088" y="19029"/>
                  </a:cubicBezTo>
                  <a:cubicBezTo>
                    <a:pt x="15925" y="18967"/>
                    <a:pt x="15958" y="18957"/>
                    <a:pt x="16031" y="18803"/>
                  </a:cubicBezTo>
                  <a:cubicBezTo>
                    <a:pt x="16074" y="18711"/>
                    <a:pt x="16112" y="18675"/>
                    <a:pt x="16143" y="18681"/>
                  </a:cubicBezTo>
                  <a:close/>
                  <a:moveTo>
                    <a:pt x="15347" y="18334"/>
                  </a:moveTo>
                  <a:cubicBezTo>
                    <a:pt x="15385" y="18334"/>
                    <a:pt x="15319" y="18599"/>
                    <a:pt x="15270" y="18599"/>
                  </a:cubicBezTo>
                  <a:cubicBezTo>
                    <a:pt x="15222" y="18599"/>
                    <a:pt x="15001" y="18660"/>
                    <a:pt x="14894" y="18681"/>
                  </a:cubicBezTo>
                  <a:cubicBezTo>
                    <a:pt x="14789" y="18700"/>
                    <a:pt x="14742" y="18558"/>
                    <a:pt x="14808" y="18415"/>
                  </a:cubicBezTo>
                  <a:cubicBezTo>
                    <a:pt x="14808" y="18415"/>
                    <a:pt x="14981" y="18476"/>
                    <a:pt x="15010" y="18456"/>
                  </a:cubicBezTo>
                  <a:cubicBezTo>
                    <a:pt x="15040" y="18435"/>
                    <a:pt x="15309" y="18334"/>
                    <a:pt x="15347" y="18334"/>
                  </a:cubicBezTo>
                  <a:close/>
                  <a:moveTo>
                    <a:pt x="15790" y="18129"/>
                  </a:moveTo>
                  <a:cubicBezTo>
                    <a:pt x="15857" y="18190"/>
                    <a:pt x="15770" y="18926"/>
                    <a:pt x="15655" y="18865"/>
                  </a:cubicBezTo>
                  <a:cubicBezTo>
                    <a:pt x="15540" y="18803"/>
                    <a:pt x="15702" y="18049"/>
                    <a:pt x="15790" y="18129"/>
                  </a:cubicBezTo>
                  <a:close/>
                  <a:moveTo>
                    <a:pt x="11980" y="17353"/>
                  </a:moveTo>
                  <a:cubicBezTo>
                    <a:pt x="12028" y="17333"/>
                    <a:pt x="12144" y="17394"/>
                    <a:pt x="12220" y="17536"/>
                  </a:cubicBezTo>
                  <a:cubicBezTo>
                    <a:pt x="12297" y="17680"/>
                    <a:pt x="12441" y="17843"/>
                    <a:pt x="12557" y="18109"/>
                  </a:cubicBezTo>
                  <a:cubicBezTo>
                    <a:pt x="12673" y="18374"/>
                    <a:pt x="12769" y="18497"/>
                    <a:pt x="12894" y="18681"/>
                  </a:cubicBezTo>
                  <a:cubicBezTo>
                    <a:pt x="13019" y="18865"/>
                    <a:pt x="13087" y="19151"/>
                    <a:pt x="13163" y="19131"/>
                  </a:cubicBezTo>
                  <a:cubicBezTo>
                    <a:pt x="13240" y="19110"/>
                    <a:pt x="13260" y="19293"/>
                    <a:pt x="13212" y="19417"/>
                  </a:cubicBezTo>
                  <a:cubicBezTo>
                    <a:pt x="13163" y="19539"/>
                    <a:pt x="13144" y="19805"/>
                    <a:pt x="13144" y="20029"/>
                  </a:cubicBezTo>
                  <a:cubicBezTo>
                    <a:pt x="13144" y="20253"/>
                    <a:pt x="13058" y="20212"/>
                    <a:pt x="13019" y="20050"/>
                  </a:cubicBezTo>
                  <a:cubicBezTo>
                    <a:pt x="12980" y="19887"/>
                    <a:pt x="12651" y="19748"/>
                    <a:pt x="12603" y="19666"/>
                  </a:cubicBezTo>
                  <a:cubicBezTo>
                    <a:pt x="12554" y="19584"/>
                    <a:pt x="12471" y="18886"/>
                    <a:pt x="12471" y="18660"/>
                  </a:cubicBezTo>
                  <a:cubicBezTo>
                    <a:pt x="12471" y="18435"/>
                    <a:pt x="12211" y="17966"/>
                    <a:pt x="12182" y="17905"/>
                  </a:cubicBezTo>
                  <a:cubicBezTo>
                    <a:pt x="12154" y="17843"/>
                    <a:pt x="11861" y="17404"/>
                    <a:pt x="11980" y="17353"/>
                  </a:cubicBezTo>
                  <a:close/>
                  <a:moveTo>
                    <a:pt x="14446" y="16994"/>
                  </a:moveTo>
                  <a:cubicBezTo>
                    <a:pt x="14461" y="16995"/>
                    <a:pt x="14471" y="17011"/>
                    <a:pt x="14472" y="17047"/>
                  </a:cubicBezTo>
                  <a:cubicBezTo>
                    <a:pt x="14491" y="17721"/>
                    <a:pt x="14655" y="17333"/>
                    <a:pt x="14655" y="17435"/>
                  </a:cubicBezTo>
                  <a:cubicBezTo>
                    <a:pt x="14655" y="17536"/>
                    <a:pt x="14577" y="17577"/>
                    <a:pt x="14511" y="17700"/>
                  </a:cubicBezTo>
                  <a:cubicBezTo>
                    <a:pt x="14442" y="17822"/>
                    <a:pt x="14539" y="17987"/>
                    <a:pt x="14587" y="18252"/>
                  </a:cubicBezTo>
                  <a:cubicBezTo>
                    <a:pt x="14635" y="18517"/>
                    <a:pt x="14539" y="18619"/>
                    <a:pt x="14442" y="18803"/>
                  </a:cubicBezTo>
                  <a:cubicBezTo>
                    <a:pt x="14347" y="18988"/>
                    <a:pt x="14366" y="19273"/>
                    <a:pt x="14376" y="19457"/>
                  </a:cubicBezTo>
                  <a:cubicBezTo>
                    <a:pt x="14385" y="19641"/>
                    <a:pt x="14164" y="19600"/>
                    <a:pt x="14096" y="19559"/>
                  </a:cubicBezTo>
                  <a:cubicBezTo>
                    <a:pt x="14029" y="19519"/>
                    <a:pt x="13933" y="19519"/>
                    <a:pt x="13885" y="19519"/>
                  </a:cubicBezTo>
                  <a:cubicBezTo>
                    <a:pt x="13837" y="19519"/>
                    <a:pt x="13664" y="19313"/>
                    <a:pt x="13596" y="18988"/>
                  </a:cubicBezTo>
                  <a:cubicBezTo>
                    <a:pt x="13529" y="18660"/>
                    <a:pt x="13500" y="18272"/>
                    <a:pt x="13539" y="18190"/>
                  </a:cubicBezTo>
                  <a:cubicBezTo>
                    <a:pt x="13577" y="18109"/>
                    <a:pt x="13712" y="18394"/>
                    <a:pt x="13730" y="18293"/>
                  </a:cubicBezTo>
                  <a:cubicBezTo>
                    <a:pt x="13750" y="18190"/>
                    <a:pt x="13769" y="18027"/>
                    <a:pt x="13846" y="17987"/>
                  </a:cubicBezTo>
                  <a:cubicBezTo>
                    <a:pt x="13923" y="17945"/>
                    <a:pt x="13961" y="17925"/>
                    <a:pt x="14000" y="17864"/>
                  </a:cubicBezTo>
                  <a:cubicBezTo>
                    <a:pt x="14039" y="17802"/>
                    <a:pt x="14048" y="17496"/>
                    <a:pt x="14231" y="17496"/>
                  </a:cubicBezTo>
                  <a:cubicBezTo>
                    <a:pt x="14414" y="17496"/>
                    <a:pt x="14299" y="17374"/>
                    <a:pt x="14308" y="17230"/>
                  </a:cubicBezTo>
                  <a:cubicBezTo>
                    <a:pt x="14315" y="17123"/>
                    <a:pt x="14401" y="16992"/>
                    <a:pt x="14446" y="16994"/>
                  </a:cubicBezTo>
                  <a:close/>
                  <a:moveTo>
                    <a:pt x="15376" y="16393"/>
                  </a:moveTo>
                  <a:cubicBezTo>
                    <a:pt x="15376" y="16393"/>
                    <a:pt x="15501" y="16597"/>
                    <a:pt x="15531" y="16740"/>
                  </a:cubicBezTo>
                  <a:cubicBezTo>
                    <a:pt x="15559" y="16883"/>
                    <a:pt x="15463" y="17169"/>
                    <a:pt x="15367" y="17210"/>
                  </a:cubicBezTo>
                  <a:cubicBezTo>
                    <a:pt x="15270" y="17251"/>
                    <a:pt x="15270" y="17230"/>
                    <a:pt x="15222" y="17047"/>
                  </a:cubicBezTo>
                  <a:cubicBezTo>
                    <a:pt x="15175" y="16863"/>
                    <a:pt x="14962" y="16985"/>
                    <a:pt x="14933" y="16883"/>
                  </a:cubicBezTo>
                  <a:cubicBezTo>
                    <a:pt x="14905" y="16781"/>
                    <a:pt x="15059" y="16516"/>
                    <a:pt x="15155" y="16597"/>
                  </a:cubicBezTo>
                  <a:cubicBezTo>
                    <a:pt x="15251" y="16679"/>
                    <a:pt x="15241" y="16761"/>
                    <a:pt x="15376" y="16393"/>
                  </a:cubicBezTo>
                  <a:close/>
                  <a:moveTo>
                    <a:pt x="10267" y="16393"/>
                  </a:moveTo>
                  <a:cubicBezTo>
                    <a:pt x="10354" y="16311"/>
                    <a:pt x="10374" y="16699"/>
                    <a:pt x="10412" y="16801"/>
                  </a:cubicBezTo>
                  <a:cubicBezTo>
                    <a:pt x="10451" y="16903"/>
                    <a:pt x="10373" y="17598"/>
                    <a:pt x="10257" y="17517"/>
                  </a:cubicBezTo>
                  <a:cubicBezTo>
                    <a:pt x="10141" y="17435"/>
                    <a:pt x="10205" y="16451"/>
                    <a:pt x="10267" y="16393"/>
                  </a:cubicBezTo>
                  <a:close/>
                  <a:moveTo>
                    <a:pt x="12354" y="16270"/>
                  </a:moveTo>
                  <a:cubicBezTo>
                    <a:pt x="12354" y="16270"/>
                    <a:pt x="12528" y="16576"/>
                    <a:pt x="12576" y="16740"/>
                  </a:cubicBezTo>
                  <a:cubicBezTo>
                    <a:pt x="12624" y="16903"/>
                    <a:pt x="12692" y="16964"/>
                    <a:pt x="12769" y="17210"/>
                  </a:cubicBezTo>
                  <a:cubicBezTo>
                    <a:pt x="12845" y="17456"/>
                    <a:pt x="12894" y="17680"/>
                    <a:pt x="12903" y="17822"/>
                  </a:cubicBezTo>
                  <a:cubicBezTo>
                    <a:pt x="12913" y="17966"/>
                    <a:pt x="12991" y="18150"/>
                    <a:pt x="13029" y="18272"/>
                  </a:cubicBezTo>
                  <a:cubicBezTo>
                    <a:pt x="13067" y="18394"/>
                    <a:pt x="12980" y="18538"/>
                    <a:pt x="12922" y="18435"/>
                  </a:cubicBezTo>
                  <a:cubicBezTo>
                    <a:pt x="12865" y="18334"/>
                    <a:pt x="12701" y="18129"/>
                    <a:pt x="12663" y="17987"/>
                  </a:cubicBezTo>
                  <a:cubicBezTo>
                    <a:pt x="12624" y="17843"/>
                    <a:pt x="12528" y="17476"/>
                    <a:pt x="12480" y="17108"/>
                  </a:cubicBezTo>
                  <a:cubicBezTo>
                    <a:pt x="12432" y="16740"/>
                    <a:pt x="12354" y="16801"/>
                    <a:pt x="12317" y="16699"/>
                  </a:cubicBezTo>
                  <a:cubicBezTo>
                    <a:pt x="12278" y="16597"/>
                    <a:pt x="12278" y="16290"/>
                    <a:pt x="12354" y="16270"/>
                  </a:cubicBezTo>
                  <a:close/>
                  <a:moveTo>
                    <a:pt x="15029" y="15943"/>
                  </a:moveTo>
                  <a:cubicBezTo>
                    <a:pt x="15136" y="15861"/>
                    <a:pt x="15232" y="16189"/>
                    <a:pt x="15270" y="16290"/>
                  </a:cubicBezTo>
                  <a:cubicBezTo>
                    <a:pt x="15309" y="16393"/>
                    <a:pt x="15126" y="16331"/>
                    <a:pt x="15020" y="16331"/>
                  </a:cubicBezTo>
                  <a:cubicBezTo>
                    <a:pt x="14915" y="16331"/>
                    <a:pt x="14997" y="15968"/>
                    <a:pt x="15029" y="15943"/>
                  </a:cubicBezTo>
                  <a:close/>
                  <a:moveTo>
                    <a:pt x="15347" y="15637"/>
                  </a:moveTo>
                  <a:cubicBezTo>
                    <a:pt x="15482" y="15657"/>
                    <a:pt x="15531" y="16025"/>
                    <a:pt x="15357" y="16045"/>
                  </a:cubicBezTo>
                  <a:cubicBezTo>
                    <a:pt x="15184" y="16066"/>
                    <a:pt x="15309" y="15632"/>
                    <a:pt x="15347" y="15637"/>
                  </a:cubicBezTo>
                  <a:close/>
                  <a:moveTo>
                    <a:pt x="14943" y="14165"/>
                  </a:moveTo>
                  <a:cubicBezTo>
                    <a:pt x="14972" y="14165"/>
                    <a:pt x="15068" y="14226"/>
                    <a:pt x="15097" y="14472"/>
                  </a:cubicBezTo>
                  <a:cubicBezTo>
                    <a:pt x="15126" y="14718"/>
                    <a:pt x="14981" y="14656"/>
                    <a:pt x="14933" y="14982"/>
                  </a:cubicBezTo>
                  <a:cubicBezTo>
                    <a:pt x="14885" y="15310"/>
                    <a:pt x="14992" y="15084"/>
                    <a:pt x="15078" y="15147"/>
                  </a:cubicBezTo>
                  <a:cubicBezTo>
                    <a:pt x="15164" y="15208"/>
                    <a:pt x="15270" y="15248"/>
                    <a:pt x="15270" y="15248"/>
                  </a:cubicBezTo>
                  <a:cubicBezTo>
                    <a:pt x="15270" y="15248"/>
                    <a:pt x="15270" y="15248"/>
                    <a:pt x="15241" y="15350"/>
                  </a:cubicBezTo>
                  <a:cubicBezTo>
                    <a:pt x="15213" y="15453"/>
                    <a:pt x="15078" y="15350"/>
                    <a:pt x="15010" y="15534"/>
                  </a:cubicBezTo>
                  <a:cubicBezTo>
                    <a:pt x="14943" y="15718"/>
                    <a:pt x="14693" y="16189"/>
                    <a:pt x="14712" y="16004"/>
                  </a:cubicBezTo>
                  <a:cubicBezTo>
                    <a:pt x="14732" y="15821"/>
                    <a:pt x="14876" y="15616"/>
                    <a:pt x="14923" y="15514"/>
                  </a:cubicBezTo>
                  <a:cubicBezTo>
                    <a:pt x="14972" y="15412"/>
                    <a:pt x="14770" y="15228"/>
                    <a:pt x="14712" y="14982"/>
                  </a:cubicBezTo>
                  <a:cubicBezTo>
                    <a:pt x="14655" y="14738"/>
                    <a:pt x="14760" y="14676"/>
                    <a:pt x="14857" y="14534"/>
                  </a:cubicBezTo>
                  <a:cubicBezTo>
                    <a:pt x="14953" y="14391"/>
                    <a:pt x="14876" y="14165"/>
                    <a:pt x="14943" y="14165"/>
                  </a:cubicBezTo>
                  <a:close/>
                  <a:moveTo>
                    <a:pt x="14933" y="12654"/>
                  </a:moveTo>
                  <a:cubicBezTo>
                    <a:pt x="15059" y="12613"/>
                    <a:pt x="14933" y="13307"/>
                    <a:pt x="14819" y="13328"/>
                  </a:cubicBezTo>
                  <a:cubicBezTo>
                    <a:pt x="14703" y="13348"/>
                    <a:pt x="14791" y="12700"/>
                    <a:pt x="14933" y="12654"/>
                  </a:cubicBezTo>
                  <a:close/>
                  <a:moveTo>
                    <a:pt x="2689" y="9424"/>
                  </a:moveTo>
                  <a:cubicBezTo>
                    <a:pt x="2730" y="9431"/>
                    <a:pt x="2768" y="9446"/>
                    <a:pt x="2783" y="9446"/>
                  </a:cubicBezTo>
                  <a:cubicBezTo>
                    <a:pt x="2812" y="9446"/>
                    <a:pt x="2898" y="9446"/>
                    <a:pt x="2937" y="9651"/>
                  </a:cubicBezTo>
                  <a:cubicBezTo>
                    <a:pt x="2975" y="9854"/>
                    <a:pt x="2850" y="9875"/>
                    <a:pt x="2812" y="9854"/>
                  </a:cubicBezTo>
                  <a:cubicBezTo>
                    <a:pt x="2773" y="9835"/>
                    <a:pt x="2734" y="9712"/>
                    <a:pt x="2686" y="9671"/>
                  </a:cubicBezTo>
                  <a:cubicBezTo>
                    <a:pt x="2638" y="9631"/>
                    <a:pt x="2545" y="9491"/>
                    <a:pt x="2581" y="9446"/>
                  </a:cubicBezTo>
                  <a:cubicBezTo>
                    <a:pt x="2605" y="9416"/>
                    <a:pt x="2648" y="9416"/>
                    <a:pt x="2689" y="9424"/>
                  </a:cubicBezTo>
                  <a:close/>
                  <a:moveTo>
                    <a:pt x="1516" y="8994"/>
                  </a:moveTo>
                  <a:cubicBezTo>
                    <a:pt x="1534" y="9017"/>
                    <a:pt x="1541" y="9079"/>
                    <a:pt x="1531" y="9120"/>
                  </a:cubicBezTo>
                  <a:cubicBezTo>
                    <a:pt x="1513" y="9202"/>
                    <a:pt x="1412" y="9176"/>
                    <a:pt x="1436" y="9098"/>
                  </a:cubicBezTo>
                  <a:cubicBezTo>
                    <a:pt x="1469" y="8986"/>
                    <a:pt x="1498" y="8971"/>
                    <a:pt x="1516" y="8994"/>
                  </a:cubicBezTo>
                  <a:close/>
                  <a:moveTo>
                    <a:pt x="2167" y="8772"/>
                  </a:moveTo>
                  <a:cubicBezTo>
                    <a:pt x="2215" y="8772"/>
                    <a:pt x="2302" y="8977"/>
                    <a:pt x="2253" y="9120"/>
                  </a:cubicBezTo>
                  <a:cubicBezTo>
                    <a:pt x="2205" y="9262"/>
                    <a:pt x="2148" y="9282"/>
                    <a:pt x="2090" y="9180"/>
                  </a:cubicBezTo>
                  <a:cubicBezTo>
                    <a:pt x="2032" y="9079"/>
                    <a:pt x="2076" y="8772"/>
                    <a:pt x="2167" y="8772"/>
                  </a:cubicBezTo>
                  <a:close/>
                  <a:moveTo>
                    <a:pt x="17107" y="8604"/>
                  </a:moveTo>
                  <a:cubicBezTo>
                    <a:pt x="17152" y="8640"/>
                    <a:pt x="17166" y="8843"/>
                    <a:pt x="17224" y="9058"/>
                  </a:cubicBezTo>
                  <a:cubicBezTo>
                    <a:pt x="17300" y="9344"/>
                    <a:pt x="17233" y="9344"/>
                    <a:pt x="17185" y="9386"/>
                  </a:cubicBezTo>
                  <a:cubicBezTo>
                    <a:pt x="17137" y="9426"/>
                    <a:pt x="17147" y="9895"/>
                    <a:pt x="17137" y="9977"/>
                  </a:cubicBezTo>
                  <a:cubicBezTo>
                    <a:pt x="17127" y="10059"/>
                    <a:pt x="16973" y="10162"/>
                    <a:pt x="16934" y="10223"/>
                  </a:cubicBezTo>
                  <a:cubicBezTo>
                    <a:pt x="16896" y="10284"/>
                    <a:pt x="16685" y="10386"/>
                    <a:pt x="16685" y="10448"/>
                  </a:cubicBezTo>
                  <a:cubicBezTo>
                    <a:pt x="16685" y="10509"/>
                    <a:pt x="16646" y="10673"/>
                    <a:pt x="16530" y="10612"/>
                  </a:cubicBezTo>
                  <a:cubicBezTo>
                    <a:pt x="16459" y="10573"/>
                    <a:pt x="16458" y="10466"/>
                    <a:pt x="16460" y="10427"/>
                  </a:cubicBezTo>
                  <a:cubicBezTo>
                    <a:pt x="16458" y="10435"/>
                    <a:pt x="16457" y="10449"/>
                    <a:pt x="16453" y="10468"/>
                  </a:cubicBezTo>
                  <a:cubicBezTo>
                    <a:pt x="16425" y="10632"/>
                    <a:pt x="16386" y="10774"/>
                    <a:pt x="16318" y="10794"/>
                  </a:cubicBezTo>
                  <a:cubicBezTo>
                    <a:pt x="16251" y="10815"/>
                    <a:pt x="16117" y="10591"/>
                    <a:pt x="16117" y="10815"/>
                  </a:cubicBezTo>
                  <a:cubicBezTo>
                    <a:pt x="16117" y="11040"/>
                    <a:pt x="16039" y="11121"/>
                    <a:pt x="15982" y="11121"/>
                  </a:cubicBezTo>
                  <a:cubicBezTo>
                    <a:pt x="15925" y="11121"/>
                    <a:pt x="15857" y="10897"/>
                    <a:pt x="15828" y="10652"/>
                  </a:cubicBezTo>
                  <a:cubicBezTo>
                    <a:pt x="15799" y="10407"/>
                    <a:pt x="15934" y="10468"/>
                    <a:pt x="15982" y="10386"/>
                  </a:cubicBezTo>
                  <a:cubicBezTo>
                    <a:pt x="16031" y="10305"/>
                    <a:pt x="16107" y="10182"/>
                    <a:pt x="16146" y="10080"/>
                  </a:cubicBezTo>
                  <a:cubicBezTo>
                    <a:pt x="16184" y="9977"/>
                    <a:pt x="16464" y="10202"/>
                    <a:pt x="16521" y="10080"/>
                  </a:cubicBezTo>
                  <a:cubicBezTo>
                    <a:pt x="16579" y="9957"/>
                    <a:pt x="16781" y="9794"/>
                    <a:pt x="16819" y="9794"/>
                  </a:cubicBezTo>
                  <a:cubicBezTo>
                    <a:pt x="16858" y="9794"/>
                    <a:pt x="16906" y="9569"/>
                    <a:pt x="16963" y="9324"/>
                  </a:cubicBezTo>
                  <a:cubicBezTo>
                    <a:pt x="17021" y="9079"/>
                    <a:pt x="16979" y="8720"/>
                    <a:pt x="17050" y="8629"/>
                  </a:cubicBezTo>
                  <a:cubicBezTo>
                    <a:pt x="17074" y="8598"/>
                    <a:pt x="17092" y="8592"/>
                    <a:pt x="17107" y="8604"/>
                  </a:cubicBezTo>
                  <a:close/>
                  <a:moveTo>
                    <a:pt x="17272" y="7832"/>
                  </a:moveTo>
                  <a:cubicBezTo>
                    <a:pt x="17348" y="7792"/>
                    <a:pt x="17416" y="8037"/>
                    <a:pt x="17454" y="8017"/>
                  </a:cubicBezTo>
                  <a:cubicBezTo>
                    <a:pt x="17493" y="7997"/>
                    <a:pt x="17704" y="8017"/>
                    <a:pt x="17733" y="8220"/>
                  </a:cubicBezTo>
                  <a:cubicBezTo>
                    <a:pt x="17762" y="8424"/>
                    <a:pt x="17560" y="8405"/>
                    <a:pt x="17560" y="8405"/>
                  </a:cubicBezTo>
                  <a:cubicBezTo>
                    <a:pt x="17560" y="8405"/>
                    <a:pt x="17435" y="8486"/>
                    <a:pt x="17300" y="8506"/>
                  </a:cubicBezTo>
                  <a:cubicBezTo>
                    <a:pt x="17166" y="8527"/>
                    <a:pt x="17079" y="8649"/>
                    <a:pt x="16992" y="8486"/>
                  </a:cubicBezTo>
                  <a:cubicBezTo>
                    <a:pt x="16906" y="8322"/>
                    <a:pt x="17176" y="8200"/>
                    <a:pt x="17176" y="8139"/>
                  </a:cubicBezTo>
                  <a:cubicBezTo>
                    <a:pt x="17176" y="8078"/>
                    <a:pt x="17200" y="7870"/>
                    <a:pt x="17272" y="7832"/>
                  </a:cubicBezTo>
                  <a:close/>
                  <a:moveTo>
                    <a:pt x="281" y="5320"/>
                  </a:moveTo>
                  <a:cubicBezTo>
                    <a:pt x="339" y="5299"/>
                    <a:pt x="407" y="5320"/>
                    <a:pt x="445" y="5401"/>
                  </a:cubicBezTo>
                  <a:cubicBezTo>
                    <a:pt x="483" y="5483"/>
                    <a:pt x="502" y="5646"/>
                    <a:pt x="502" y="5830"/>
                  </a:cubicBezTo>
                  <a:cubicBezTo>
                    <a:pt x="502" y="6015"/>
                    <a:pt x="407" y="6137"/>
                    <a:pt x="339" y="6199"/>
                  </a:cubicBezTo>
                  <a:cubicBezTo>
                    <a:pt x="272" y="6260"/>
                    <a:pt x="185" y="6383"/>
                    <a:pt x="108" y="6361"/>
                  </a:cubicBezTo>
                  <a:cubicBezTo>
                    <a:pt x="31" y="6342"/>
                    <a:pt x="-36" y="6095"/>
                    <a:pt x="21" y="6035"/>
                  </a:cubicBezTo>
                  <a:cubicBezTo>
                    <a:pt x="80" y="5974"/>
                    <a:pt x="41" y="5871"/>
                    <a:pt x="21" y="5727"/>
                  </a:cubicBezTo>
                  <a:cubicBezTo>
                    <a:pt x="2" y="5586"/>
                    <a:pt x="69" y="5545"/>
                    <a:pt x="127" y="5545"/>
                  </a:cubicBezTo>
                  <a:cubicBezTo>
                    <a:pt x="185" y="5545"/>
                    <a:pt x="194" y="5351"/>
                    <a:pt x="281" y="5320"/>
                  </a:cubicBezTo>
                  <a:close/>
                  <a:moveTo>
                    <a:pt x="636" y="4530"/>
                  </a:moveTo>
                  <a:cubicBezTo>
                    <a:pt x="669" y="4497"/>
                    <a:pt x="705" y="4492"/>
                    <a:pt x="743" y="4543"/>
                  </a:cubicBezTo>
                  <a:cubicBezTo>
                    <a:pt x="820" y="4646"/>
                    <a:pt x="1024" y="4559"/>
                    <a:pt x="1092" y="4703"/>
                  </a:cubicBezTo>
                  <a:cubicBezTo>
                    <a:pt x="1159" y="4844"/>
                    <a:pt x="888" y="5115"/>
                    <a:pt x="945" y="5197"/>
                  </a:cubicBezTo>
                  <a:cubicBezTo>
                    <a:pt x="1003" y="5278"/>
                    <a:pt x="1099" y="5646"/>
                    <a:pt x="1186" y="5727"/>
                  </a:cubicBezTo>
                  <a:cubicBezTo>
                    <a:pt x="1272" y="5810"/>
                    <a:pt x="1369" y="6035"/>
                    <a:pt x="1378" y="6178"/>
                  </a:cubicBezTo>
                  <a:cubicBezTo>
                    <a:pt x="1388" y="6321"/>
                    <a:pt x="1263" y="6545"/>
                    <a:pt x="1186" y="6545"/>
                  </a:cubicBezTo>
                  <a:cubicBezTo>
                    <a:pt x="1109" y="6545"/>
                    <a:pt x="954" y="6444"/>
                    <a:pt x="878" y="6444"/>
                  </a:cubicBezTo>
                  <a:cubicBezTo>
                    <a:pt x="801" y="6444"/>
                    <a:pt x="771" y="6626"/>
                    <a:pt x="724" y="6585"/>
                  </a:cubicBezTo>
                  <a:cubicBezTo>
                    <a:pt x="675" y="6545"/>
                    <a:pt x="733" y="6402"/>
                    <a:pt x="733" y="6402"/>
                  </a:cubicBezTo>
                  <a:cubicBezTo>
                    <a:pt x="733" y="6402"/>
                    <a:pt x="463" y="6457"/>
                    <a:pt x="482" y="6335"/>
                  </a:cubicBezTo>
                  <a:cubicBezTo>
                    <a:pt x="501" y="6213"/>
                    <a:pt x="724" y="5810"/>
                    <a:pt x="801" y="5727"/>
                  </a:cubicBezTo>
                  <a:cubicBezTo>
                    <a:pt x="878" y="5646"/>
                    <a:pt x="675" y="5566"/>
                    <a:pt x="580" y="5483"/>
                  </a:cubicBezTo>
                  <a:cubicBezTo>
                    <a:pt x="483" y="5401"/>
                    <a:pt x="416" y="5176"/>
                    <a:pt x="377" y="5074"/>
                  </a:cubicBezTo>
                  <a:cubicBezTo>
                    <a:pt x="339" y="4972"/>
                    <a:pt x="309" y="4761"/>
                    <a:pt x="387" y="4707"/>
                  </a:cubicBezTo>
                  <a:cubicBezTo>
                    <a:pt x="445" y="4666"/>
                    <a:pt x="502" y="4808"/>
                    <a:pt x="550" y="4687"/>
                  </a:cubicBezTo>
                  <a:cubicBezTo>
                    <a:pt x="575" y="4625"/>
                    <a:pt x="604" y="4564"/>
                    <a:pt x="636" y="4530"/>
                  </a:cubicBezTo>
                  <a:close/>
                  <a:moveTo>
                    <a:pt x="8821" y="74"/>
                  </a:moveTo>
                  <a:cubicBezTo>
                    <a:pt x="8900" y="40"/>
                    <a:pt x="9005" y="125"/>
                    <a:pt x="8969" y="233"/>
                  </a:cubicBezTo>
                  <a:cubicBezTo>
                    <a:pt x="8921" y="376"/>
                    <a:pt x="8747" y="702"/>
                    <a:pt x="8633" y="641"/>
                  </a:cubicBezTo>
                  <a:cubicBezTo>
                    <a:pt x="8517" y="580"/>
                    <a:pt x="8189" y="600"/>
                    <a:pt x="8045" y="641"/>
                  </a:cubicBezTo>
                  <a:cubicBezTo>
                    <a:pt x="7901" y="681"/>
                    <a:pt x="7765" y="866"/>
                    <a:pt x="7641" y="1009"/>
                  </a:cubicBezTo>
                  <a:cubicBezTo>
                    <a:pt x="7516" y="1152"/>
                    <a:pt x="7544" y="1316"/>
                    <a:pt x="7593" y="1336"/>
                  </a:cubicBezTo>
                  <a:cubicBezTo>
                    <a:pt x="7641" y="1355"/>
                    <a:pt x="7689" y="1560"/>
                    <a:pt x="7631" y="1683"/>
                  </a:cubicBezTo>
                  <a:cubicBezTo>
                    <a:pt x="7560" y="1835"/>
                    <a:pt x="7410" y="1785"/>
                    <a:pt x="7305" y="1662"/>
                  </a:cubicBezTo>
                  <a:cubicBezTo>
                    <a:pt x="7199" y="1539"/>
                    <a:pt x="7074" y="1520"/>
                    <a:pt x="7015" y="1478"/>
                  </a:cubicBezTo>
                  <a:cubicBezTo>
                    <a:pt x="6958" y="1437"/>
                    <a:pt x="7026" y="1193"/>
                    <a:pt x="7093" y="1131"/>
                  </a:cubicBezTo>
                  <a:cubicBezTo>
                    <a:pt x="7160" y="1070"/>
                    <a:pt x="7343" y="886"/>
                    <a:pt x="7478" y="763"/>
                  </a:cubicBezTo>
                  <a:cubicBezTo>
                    <a:pt x="7612" y="641"/>
                    <a:pt x="7651" y="396"/>
                    <a:pt x="7747" y="396"/>
                  </a:cubicBezTo>
                  <a:cubicBezTo>
                    <a:pt x="7843" y="396"/>
                    <a:pt x="8305" y="192"/>
                    <a:pt x="8363" y="233"/>
                  </a:cubicBezTo>
                  <a:cubicBezTo>
                    <a:pt x="8420" y="275"/>
                    <a:pt x="8699" y="314"/>
                    <a:pt x="8757" y="151"/>
                  </a:cubicBezTo>
                  <a:cubicBezTo>
                    <a:pt x="8772" y="110"/>
                    <a:pt x="8795" y="85"/>
                    <a:pt x="8821" y="74"/>
                  </a:cubicBezTo>
                  <a:close/>
                  <a:moveTo>
                    <a:pt x="12716" y="0"/>
                  </a:moveTo>
                  <a:cubicBezTo>
                    <a:pt x="12720" y="12"/>
                    <a:pt x="12725" y="27"/>
                    <a:pt x="12732" y="43"/>
                  </a:cubicBezTo>
                  <a:cubicBezTo>
                    <a:pt x="12769" y="144"/>
                    <a:pt x="12886" y="-38"/>
                    <a:pt x="13088" y="146"/>
                  </a:cubicBezTo>
                  <a:cubicBezTo>
                    <a:pt x="13290" y="331"/>
                    <a:pt x="13088" y="146"/>
                    <a:pt x="13146" y="269"/>
                  </a:cubicBezTo>
                  <a:cubicBezTo>
                    <a:pt x="13203" y="391"/>
                    <a:pt x="13232" y="248"/>
                    <a:pt x="13367" y="207"/>
                  </a:cubicBezTo>
                  <a:cubicBezTo>
                    <a:pt x="13502" y="167"/>
                    <a:pt x="13589" y="207"/>
                    <a:pt x="13674" y="228"/>
                  </a:cubicBezTo>
                  <a:cubicBezTo>
                    <a:pt x="13761" y="248"/>
                    <a:pt x="13954" y="248"/>
                    <a:pt x="14040" y="370"/>
                  </a:cubicBezTo>
                  <a:cubicBezTo>
                    <a:pt x="14127" y="493"/>
                    <a:pt x="13983" y="758"/>
                    <a:pt x="13934" y="841"/>
                  </a:cubicBezTo>
                  <a:cubicBezTo>
                    <a:pt x="13886" y="923"/>
                    <a:pt x="14011" y="984"/>
                    <a:pt x="14050" y="963"/>
                  </a:cubicBezTo>
                  <a:cubicBezTo>
                    <a:pt x="14088" y="942"/>
                    <a:pt x="14406" y="963"/>
                    <a:pt x="14551" y="1003"/>
                  </a:cubicBezTo>
                  <a:cubicBezTo>
                    <a:pt x="14695" y="1045"/>
                    <a:pt x="14752" y="1187"/>
                    <a:pt x="14819" y="1187"/>
                  </a:cubicBezTo>
                  <a:cubicBezTo>
                    <a:pt x="14887" y="1187"/>
                    <a:pt x="14993" y="1127"/>
                    <a:pt x="15031" y="1045"/>
                  </a:cubicBezTo>
                  <a:cubicBezTo>
                    <a:pt x="15070" y="963"/>
                    <a:pt x="15310" y="923"/>
                    <a:pt x="15387" y="902"/>
                  </a:cubicBezTo>
                  <a:cubicBezTo>
                    <a:pt x="15464" y="882"/>
                    <a:pt x="15677" y="902"/>
                    <a:pt x="15706" y="942"/>
                  </a:cubicBezTo>
                  <a:cubicBezTo>
                    <a:pt x="15733" y="984"/>
                    <a:pt x="15762" y="1187"/>
                    <a:pt x="15762" y="1351"/>
                  </a:cubicBezTo>
                  <a:cubicBezTo>
                    <a:pt x="15762" y="1515"/>
                    <a:pt x="15849" y="1658"/>
                    <a:pt x="15916" y="1678"/>
                  </a:cubicBezTo>
                  <a:cubicBezTo>
                    <a:pt x="15984" y="1699"/>
                    <a:pt x="16109" y="1434"/>
                    <a:pt x="16157" y="1393"/>
                  </a:cubicBezTo>
                  <a:cubicBezTo>
                    <a:pt x="16205" y="1351"/>
                    <a:pt x="16263" y="1577"/>
                    <a:pt x="16292" y="1515"/>
                  </a:cubicBezTo>
                  <a:cubicBezTo>
                    <a:pt x="16321" y="1454"/>
                    <a:pt x="16562" y="1534"/>
                    <a:pt x="16658" y="1434"/>
                  </a:cubicBezTo>
                  <a:cubicBezTo>
                    <a:pt x="16754" y="1331"/>
                    <a:pt x="16810" y="1434"/>
                    <a:pt x="16859" y="1393"/>
                  </a:cubicBezTo>
                  <a:cubicBezTo>
                    <a:pt x="16907" y="1351"/>
                    <a:pt x="16984" y="1127"/>
                    <a:pt x="16984" y="1045"/>
                  </a:cubicBezTo>
                  <a:cubicBezTo>
                    <a:pt x="16984" y="963"/>
                    <a:pt x="17022" y="902"/>
                    <a:pt x="16984" y="779"/>
                  </a:cubicBezTo>
                  <a:cubicBezTo>
                    <a:pt x="16945" y="657"/>
                    <a:pt x="16810" y="738"/>
                    <a:pt x="16667" y="657"/>
                  </a:cubicBezTo>
                  <a:cubicBezTo>
                    <a:pt x="16523" y="576"/>
                    <a:pt x="16673" y="149"/>
                    <a:pt x="16715" y="370"/>
                  </a:cubicBezTo>
                  <a:cubicBezTo>
                    <a:pt x="16739" y="495"/>
                    <a:pt x="16868" y="370"/>
                    <a:pt x="16964" y="412"/>
                  </a:cubicBezTo>
                  <a:cubicBezTo>
                    <a:pt x="17061" y="452"/>
                    <a:pt x="17022" y="350"/>
                    <a:pt x="17070" y="350"/>
                  </a:cubicBezTo>
                  <a:cubicBezTo>
                    <a:pt x="17119" y="350"/>
                    <a:pt x="17292" y="452"/>
                    <a:pt x="17388" y="452"/>
                  </a:cubicBezTo>
                  <a:cubicBezTo>
                    <a:pt x="17484" y="452"/>
                    <a:pt x="17562" y="676"/>
                    <a:pt x="17562" y="676"/>
                  </a:cubicBezTo>
                  <a:cubicBezTo>
                    <a:pt x="17562" y="676"/>
                    <a:pt x="17292" y="841"/>
                    <a:pt x="17235" y="841"/>
                  </a:cubicBezTo>
                  <a:cubicBezTo>
                    <a:pt x="17177" y="841"/>
                    <a:pt x="17215" y="1003"/>
                    <a:pt x="17263" y="1003"/>
                  </a:cubicBezTo>
                  <a:cubicBezTo>
                    <a:pt x="17311" y="1003"/>
                    <a:pt x="17379" y="1065"/>
                    <a:pt x="17446" y="1168"/>
                  </a:cubicBezTo>
                  <a:cubicBezTo>
                    <a:pt x="17514" y="1270"/>
                    <a:pt x="17812" y="1168"/>
                    <a:pt x="17849" y="1168"/>
                  </a:cubicBezTo>
                  <a:cubicBezTo>
                    <a:pt x="17888" y="1168"/>
                    <a:pt x="18004" y="1270"/>
                    <a:pt x="18119" y="1413"/>
                  </a:cubicBezTo>
                  <a:cubicBezTo>
                    <a:pt x="18235" y="1555"/>
                    <a:pt x="18312" y="1616"/>
                    <a:pt x="18312" y="1616"/>
                  </a:cubicBezTo>
                  <a:cubicBezTo>
                    <a:pt x="18312" y="1616"/>
                    <a:pt x="18475" y="1616"/>
                    <a:pt x="18639" y="1577"/>
                  </a:cubicBezTo>
                  <a:cubicBezTo>
                    <a:pt x="18803" y="1534"/>
                    <a:pt x="19014" y="1534"/>
                    <a:pt x="19052" y="1596"/>
                  </a:cubicBezTo>
                  <a:cubicBezTo>
                    <a:pt x="19091" y="1658"/>
                    <a:pt x="19197" y="1719"/>
                    <a:pt x="19274" y="1862"/>
                  </a:cubicBezTo>
                  <a:cubicBezTo>
                    <a:pt x="19351" y="2006"/>
                    <a:pt x="19408" y="1944"/>
                    <a:pt x="19514" y="1923"/>
                  </a:cubicBezTo>
                  <a:cubicBezTo>
                    <a:pt x="19621" y="1902"/>
                    <a:pt x="19727" y="1862"/>
                    <a:pt x="19823" y="1862"/>
                  </a:cubicBezTo>
                  <a:cubicBezTo>
                    <a:pt x="19919" y="1862"/>
                    <a:pt x="20236" y="1841"/>
                    <a:pt x="20294" y="2025"/>
                  </a:cubicBezTo>
                  <a:cubicBezTo>
                    <a:pt x="20351" y="2209"/>
                    <a:pt x="20419" y="2168"/>
                    <a:pt x="20419" y="2168"/>
                  </a:cubicBezTo>
                  <a:cubicBezTo>
                    <a:pt x="20419" y="2168"/>
                    <a:pt x="20506" y="1841"/>
                    <a:pt x="20544" y="1780"/>
                  </a:cubicBezTo>
                  <a:cubicBezTo>
                    <a:pt x="20583" y="1719"/>
                    <a:pt x="20708" y="1822"/>
                    <a:pt x="20785" y="1902"/>
                  </a:cubicBezTo>
                  <a:cubicBezTo>
                    <a:pt x="20862" y="1984"/>
                    <a:pt x="21236" y="1902"/>
                    <a:pt x="21332" y="1944"/>
                  </a:cubicBezTo>
                  <a:cubicBezTo>
                    <a:pt x="21429" y="1984"/>
                    <a:pt x="21564" y="2189"/>
                    <a:pt x="21487" y="2353"/>
                  </a:cubicBezTo>
                  <a:cubicBezTo>
                    <a:pt x="21410" y="2516"/>
                    <a:pt x="21545" y="2802"/>
                    <a:pt x="21516" y="2965"/>
                  </a:cubicBezTo>
                  <a:cubicBezTo>
                    <a:pt x="21487" y="3129"/>
                    <a:pt x="21410" y="3149"/>
                    <a:pt x="21332" y="3190"/>
                  </a:cubicBezTo>
                  <a:cubicBezTo>
                    <a:pt x="21256" y="3231"/>
                    <a:pt x="21410" y="3436"/>
                    <a:pt x="21477" y="3578"/>
                  </a:cubicBezTo>
                  <a:cubicBezTo>
                    <a:pt x="21545" y="3722"/>
                    <a:pt x="21438" y="3762"/>
                    <a:pt x="21371" y="3701"/>
                  </a:cubicBezTo>
                  <a:cubicBezTo>
                    <a:pt x="21303" y="3640"/>
                    <a:pt x="21130" y="3722"/>
                    <a:pt x="20910" y="3844"/>
                  </a:cubicBezTo>
                  <a:cubicBezTo>
                    <a:pt x="20688" y="3967"/>
                    <a:pt x="20602" y="4212"/>
                    <a:pt x="20371" y="4232"/>
                  </a:cubicBezTo>
                  <a:cubicBezTo>
                    <a:pt x="20139" y="4253"/>
                    <a:pt x="20236" y="4212"/>
                    <a:pt x="19948" y="4212"/>
                  </a:cubicBezTo>
                  <a:cubicBezTo>
                    <a:pt x="19659" y="4212"/>
                    <a:pt x="19669" y="4375"/>
                    <a:pt x="19611" y="4579"/>
                  </a:cubicBezTo>
                  <a:cubicBezTo>
                    <a:pt x="19553" y="4784"/>
                    <a:pt x="19640" y="4743"/>
                    <a:pt x="19611" y="4906"/>
                  </a:cubicBezTo>
                  <a:cubicBezTo>
                    <a:pt x="19582" y="5070"/>
                    <a:pt x="19534" y="5253"/>
                    <a:pt x="19534" y="5397"/>
                  </a:cubicBezTo>
                  <a:cubicBezTo>
                    <a:pt x="19534" y="5540"/>
                    <a:pt x="19360" y="5560"/>
                    <a:pt x="19303" y="5683"/>
                  </a:cubicBezTo>
                  <a:cubicBezTo>
                    <a:pt x="19245" y="5805"/>
                    <a:pt x="19148" y="6112"/>
                    <a:pt x="18985" y="6336"/>
                  </a:cubicBezTo>
                  <a:cubicBezTo>
                    <a:pt x="18822" y="6561"/>
                    <a:pt x="18707" y="6909"/>
                    <a:pt x="18707" y="6909"/>
                  </a:cubicBezTo>
                  <a:cubicBezTo>
                    <a:pt x="18707" y="6909"/>
                    <a:pt x="18736" y="6561"/>
                    <a:pt x="18812" y="6316"/>
                  </a:cubicBezTo>
                  <a:cubicBezTo>
                    <a:pt x="18889" y="6071"/>
                    <a:pt x="18726" y="5724"/>
                    <a:pt x="18716" y="5458"/>
                  </a:cubicBezTo>
                  <a:cubicBezTo>
                    <a:pt x="18707" y="5193"/>
                    <a:pt x="18765" y="5110"/>
                    <a:pt x="18861" y="4865"/>
                  </a:cubicBezTo>
                  <a:cubicBezTo>
                    <a:pt x="18956" y="4620"/>
                    <a:pt x="19187" y="4539"/>
                    <a:pt x="19283" y="4416"/>
                  </a:cubicBezTo>
                  <a:cubicBezTo>
                    <a:pt x="19380" y="4293"/>
                    <a:pt x="19774" y="3722"/>
                    <a:pt x="19774" y="3722"/>
                  </a:cubicBezTo>
                  <a:cubicBezTo>
                    <a:pt x="19774" y="3722"/>
                    <a:pt x="19697" y="3823"/>
                    <a:pt x="19602" y="3905"/>
                  </a:cubicBezTo>
                  <a:cubicBezTo>
                    <a:pt x="19505" y="3986"/>
                    <a:pt x="19389" y="4150"/>
                    <a:pt x="19312" y="4150"/>
                  </a:cubicBezTo>
                  <a:cubicBezTo>
                    <a:pt x="19235" y="4150"/>
                    <a:pt x="19264" y="3986"/>
                    <a:pt x="19255" y="3823"/>
                  </a:cubicBezTo>
                  <a:cubicBezTo>
                    <a:pt x="19245" y="3660"/>
                    <a:pt x="19062" y="3783"/>
                    <a:pt x="18994" y="3946"/>
                  </a:cubicBezTo>
                  <a:cubicBezTo>
                    <a:pt x="18927" y="4109"/>
                    <a:pt x="18803" y="4212"/>
                    <a:pt x="18669" y="4416"/>
                  </a:cubicBezTo>
                  <a:cubicBezTo>
                    <a:pt x="18533" y="4620"/>
                    <a:pt x="18572" y="4600"/>
                    <a:pt x="18485" y="4620"/>
                  </a:cubicBezTo>
                  <a:cubicBezTo>
                    <a:pt x="18398" y="4640"/>
                    <a:pt x="18254" y="4518"/>
                    <a:pt x="18187" y="4416"/>
                  </a:cubicBezTo>
                  <a:cubicBezTo>
                    <a:pt x="18119" y="4314"/>
                    <a:pt x="18052" y="4498"/>
                    <a:pt x="17841" y="4518"/>
                  </a:cubicBezTo>
                  <a:cubicBezTo>
                    <a:pt x="17629" y="4539"/>
                    <a:pt x="17388" y="4477"/>
                    <a:pt x="17292" y="4498"/>
                  </a:cubicBezTo>
                  <a:cubicBezTo>
                    <a:pt x="17196" y="4518"/>
                    <a:pt x="16955" y="5110"/>
                    <a:pt x="16810" y="5213"/>
                  </a:cubicBezTo>
                  <a:cubicBezTo>
                    <a:pt x="16667" y="5315"/>
                    <a:pt x="16484" y="5499"/>
                    <a:pt x="16532" y="5642"/>
                  </a:cubicBezTo>
                  <a:cubicBezTo>
                    <a:pt x="16581" y="5784"/>
                    <a:pt x="16667" y="5519"/>
                    <a:pt x="16706" y="5519"/>
                  </a:cubicBezTo>
                  <a:cubicBezTo>
                    <a:pt x="16744" y="5519"/>
                    <a:pt x="16677" y="5805"/>
                    <a:pt x="16763" y="5805"/>
                  </a:cubicBezTo>
                  <a:cubicBezTo>
                    <a:pt x="16849" y="5805"/>
                    <a:pt x="16897" y="5703"/>
                    <a:pt x="16984" y="5683"/>
                  </a:cubicBezTo>
                  <a:cubicBezTo>
                    <a:pt x="17058" y="5665"/>
                    <a:pt x="17117" y="5781"/>
                    <a:pt x="17145" y="5954"/>
                  </a:cubicBezTo>
                  <a:cubicBezTo>
                    <a:pt x="17142" y="5783"/>
                    <a:pt x="17273" y="5835"/>
                    <a:pt x="17321" y="5805"/>
                  </a:cubicBezTo>
                  <a:cubicBezTo>
                    <a:pt x="17388" y="5764"/>
                    <a:pt x="17369" y="5907"/>
                    <a:pt x="17398" y="5948"/>
                  </a:cubicBezTo>
                  <a:cubicBezTo>
                    <a:pt x="17426" y="5990"/>
                    <a:pt x="17379" y="6152"/>
                    <a:pt x="17340" y="6173"/>
                  </a:cubicBezTo>
                  <a:cubicBezTo>
                    <a:pt x="17302" y="6193"/>
                    <a:pt x="17369" y="6275"/>
                    <a:pt x="17417" y="6417"/>
                  </a:cubicBezTo>
                  <a:cubicBezTo>
                    <a:pt x="17466" y="6561"/>
                    <a:pt x="17504" y="6909"/>
                    <a:pt x="17466" y="6930"/>
                  </a:cubicBezTo>
                  <a:cubicBezTo>
                    <a:pt x="17426" y="6949"/>
                    <a:pt x="17359" y="7072"/>
                    <a:pt x="17359" y="7154"/>
                  </a:cubicBezTo>
                  <a:cubicBezTo>
                    <a:pt x="17359" y="7236"/>
                    <a:pt x="17426" y="7644"/>
                    <a:pt x="17379" y="7685"/>
                  </a:cubicBezTo>
                  <a:cubicBezTo>
                    <a:pt x="17331" y="7726"/>
                    <a:pt x="17254" y="7583"/>
                    <a:pt x="17235" y="7521"/>
                  </a:cubicBezTo>
                  <a:cubicBezTo>
                    <a:pt x="17215" y="7460"/>
                    <a:pt x="17206" y="6991"/>
                    <a:pt x="17215" y="6765"/>
                  </a:cubicBezTo>
                  <a:cubicBezTo>
                    <a:pt x="17225" y="6541"/>
                    <a:pt x="17215" y="6336"/>
                    <a:pt x="17157" y="6051"/>
                  </a:cubicBezTo>
                  <a:cubicBezTo>
                    <a:pt x="17177" y="6275"/>
                    <a:pt x="17119" y="6459"/>
                    <a:pt x="17080" y="6745"/>
                  </a:cubicBezTo>
                  <a:cubicBezTo>
                    <a:pt x="17042" y="7032"/>
                    <a:pt x="16984" y="7317"/>
                    <a:pt x="16830" y="7562"/>
                  </a:cubicBezTo>
                  <a:cubicBezTo>
                    <a:pt x="16677" y="7808"/>
                    <a:pt x="16426" y="8257"/>
                    <a:pt x="16378" y="8379"/>
                  </a:cubicBezTo>
                  <a:cubicBezTo>
                    <a:pt x="16330" y="8503"/>
                    <a:pt x="16157" y="8400"/>
                    <a:pt x="16128" y="8319"/>
                  </a:cubicBezTo>
                  <a:cubicBezTo>
                    <a:pt x="16099" y="8236"/>
                    <a:pt x="16013" y="8503"/>
                    <a:pt x="15945" y="8563"/>
                  </a:cubicBezTo>
                  <a:cubicBezTo>
                    <a:pt x="15877" y="8624"/>
                    <a:pt x="15810" y="8747"/>
                    <a:pt x="15810" y="8911"/>
                  </a:cubicBezTo>
                  <a:cubicBezTo>
                    <a:pt x="15810" y="9075"/>
                    <a:pt x="15619" y="9075"/>
                    <a:pt x="15619" y="9177"/>
                  </a:cubicBezTo>
                  <a:cubicBezTo>
                    <a:pt x="15619" y="9278"/>
                    <a:pt x="15733" y="9564"/>
                    <a:pt x="15781" y="9708"/>
                  </a:cubicBezTo>
                  <a:cubicBezTo>
                    <a:pt x="15829" y="9850"/>
                    <a:pt x="15771" y="10300"/>
                    <a:pt x="15686" y="10402"/>
                  </a:cubicBezTo>
                  <a:cubicBezTo>
                    <a:pt x="15599" y="10505"/>
                    <a:pt x="15561" y="10627"/>
                    <a:pt x="15445" y="10484"/>
                  </a:cubicBezTo>
                  <a:cubicBezTo>
                    <a:pt x="15330" y="10341"/>
                    <a:pt x="15426" y="10259"/>
                    <a:pt x="15474" y="10034"/>
                  </a:cubicBezTo>
                  <a:cubicBezTo>
                    <a:pt x="15522" y="9809"/>
                    <a:pt x="15426" y="9687"/>
                    <a:pt x="15407" y="9626"/>
                  </a:cubicBezTo>
                  <a:cubicBezTo>
                    <a:pt x="15387" y="9564"/>
                    <a:pt x="15310" y="9749"/>
                    <a:pt x="15272" y="9768"/>
                  </a:cubicBezTo>
                  <a:cubicBezTo>
                    <a:pt x="15234" y="9790"/>
                    <a:pt x="15234" y="9585"/>
                    <a:pt x="15262" y="9462"/>
                  </a:cubicBezTo>
                  <a:cubicBezTo>
                    <a:pt x="15291" y="9340"/>
                    <a:pt x="15243" y="9075"/>
                    <a:pt x="15214" y="9054"/>
                  </a:cubicBezTo>
                  <a:cubicBezTo>
                    <a:pt x="15185" y="9033"/>
                    <a:pt x="15002" y="9361"/>
                    <a:pt x="14925" y="9340"/>
                  </a:cubicBezTo>
                  <a:cubicBezTo>
                    <a:pt x="14848" y="9319"/>
                    <a:pt x="14916" y="8952"/>
                    <a:pt x="14944" y="8849"/>
                  </a:cubicBezTo>
                  <a:cubicBezTo>
                    <a:pt x="14973" y="8747"/>
                    <a:pt x="14887" y="8829"/>
                    <a:pt x="14829" y="8931"/>
                  </a:cubicBezTo>
                  <a:cubicBezTo>
                    <a:pt x="14771" y="9033"/>
                    <a:pt x="14647" y="9259"/>
                    <a:pt x="14599" y="9237"/>
                  </a:cubicBezTo>
                  <a:cubicBezTo>
                    <a:pt x="14551" y="9217"/>
                    <a:pt x="14454" y="9401"/>
                    <a:pt x="14531" y="9523"/>
                  </a:cubicBezTo>
                  <a:cubicBezTo>
                    <a:pt x="14609" y="9647"/>
                    <a:pt x="14637" y="9749"/>
                    <a:pt x="14685" y="9768"/>
                  </a:cubicBezTo>
                  <a:cubicBezTo>
                    <a:pt x="14732" y="9790"/>
                    <a:pt x="14858" y="9728"/>
                    <a:pt x="14906" y="9708"/>
                  </a:cubicBezTo>
                  <a:cubicBezTo>
                    <a:pt x="14954" y="9687"/>
                    <a:pt x="15051" y="9850"/>
                    <a:pt x="14954" y="10034"/>
                  </a:cubicBezTo>
                  <a:cubicBezTo>
                    <a:pt x="14858" y="10219"/>
                    <a:pt x="14656" y="10240"/>
                    <a:pt x="14695" y="10362"/>
                  </a:cubicBezTo>
                  <a:cubicBezTo>
                    <a:pt x="14732" y="10484"/>
                    <a:pt x="14829" y="10669"/>
                    <a:pt x="14906" y="10954"/>
                  </a:cubicBezTo>
                  <a:cubicBezTo>
                    <a:pt x="14983" y="11239"/>
                    <a:pt x="14954" y="11546"/>
                    <a:pt x="14973" y="11772"/>
                  </a:cubicBezTo>
                  <a:cubicBezTo>
                    <a:pt x="14993" y="11996"/>
                    <a:pt x="14695" y="12466"/>
                    <a:pt x="14609" y="12609"/>
                  </a:cubicBezTo>
                  <a:cubicBezTo>
                    <a:pt x="14522" y="12752"/>
                    <a:pt x="14435" y="13100"/>
                    <a:pt x="14291" y="13262"/>
                  </a:cubicBezTo>
                  <a:cubicBezTo>
                    <a:pt x="14146" y="13427"/>
                    <a:pt x="13838" y="13569"/>
                    <a:pt x="13790" y="13507"/>
                  </a:cubicBezTo>
                  <a:cubicBezTo>
                    <a:pt x="13741" y="13446"/>
                    <a:pt x="13607" y="13610"/>
                    <a:pt x="13616" y="13834"/>
                  </a:cubicBezTo>
                  <a:cubicBezTo>
                    <a:pt x="13626" y="14059"/>
                    <a:pt x="13694" y="14039"/>
                    <a:pt x="13694" y="14100"/>
                  </a:cubicBezTo>
                  <a:cubicBezTo>
                    <a:pt x="13694" y="14162"/>
                    <a:pt x="13597" y="14407"/>
                    <a:pt x="13560" y="14509"/>
                  </a:cubicBezTo>
                  <a:cubicBezTo>
                    <a:pt x="13521" y="14610"/>
                    <a:pt x="13387" y="14509"/>
                    <a:pt x="13406" y="14202"/>
                  </a:cubicBezTo>
                  <a:cubicBezTo>
                    <a:pt x="13425" y="13896"/>
                    <a:pt x="13521" y="13773"/>
                    <a:pt x="13511" y="13631"/>
                  </a:cubicBezTo>
                  <a:cubicBezTo>
                    <a:pt x="13502" y="13487"/>
                    <a:pt x="13415" y="13406"/>
                    <a:pt x="13357" y="13527"/>
                  </a:cubicBezTo>
                  <a:cubicBezTo>
                    <a:pt x="13300" y="13650"/>
                    <a:pt x="13117" y="13998"/>
                    <a:pt x="13117" y="13998"/>
                  </a:cubicBezTo>
                  <a:cubicBezTo>
                    <a:pt x="13117" y="13998"/>
                    <a:pt x="13184" y="14366"/>
                    <a:pt x="13271" y="14509"/>
                  </a:cubicBezTo>
                  <a:cubicBezTo>
                    <a:pt x="13357" y="14652"/>
                    <a:pt x="13415" y="14856"/>
                    <a:pt x="13531" y="15163"/>
                  </a:cubicBezTo>
                  <a:cubicBezTo>
                    <a:pt x="13645" y="15469"/>
                    <a:pt x="13560" y="15735"/>
                    <a:pt x="13531" y="15960"/>
                  </a:cubicBezTo>
                  <a:cubicBezTo>
                    <a:pt x="13502" y="16184"/>
                    <a:pt x="13406" y="16184"/>
                    <a:pt x="13329" y="16225"/>
                  </a:cubicBezTo>
                  <a:cubicBezTo>
                    <a:pt x="13251" y="16265"/>
                    <a:pt x="13232" y="16327"/>
                    <a:pt x="13203" y="16450"/>
                  </a:cubicBezTo>
                  <a:cubicBezTo>
                    <a:pt x="13174" y="16573"/>
                    <a:pt x="13035" y="17159"/>
                    <a:pt x="13016" y="17056"/>
                  </a:cubicBezTo>
                  <a:cubicBezTo>
                    <a:pt x="12997" y="16955"/>
                    <a:pt x="12876" y="16265"/>
                    <a:pt x="12876" y="16265"/>
                  </a:cubicBezTo>
                  <a:cubicBezTo>
                    <a:pt x="12876" y="16265"/>
                    <a:pt x="12789" y="15898"/>
                    <a:pt x="12664" y="15714"/>
                  </a:cubicBezTo>
                  <a:cubicBezTo>
                    <a:pt x="12539" y="15531"/>
                    <a:pt x="12492" y="15449"/>
                    <a:pt x="12492" y="15633"/>
                  </a:cubicBezTo>
                  <a:cubicBezTo>
                    <a:pt x="12492" y="15816"/>
                    <a:pt x="12415" y="16164"/>
                    <a:pt x="12415" y="16286"/>
                  </a:cubicBezTo>
                  <a:cubicBezTo>
                    <a:pt x="12415" y="16409"/>
                    <a:pt x="12241" y="15919"/>
                    <a:pt x="12241" y="15714"/>
                  </a:cubicBezTo>
                  <a:cubicBezTo>
                    <a:pt x="12241" y="15510"/>
                    <a:pt x="12212" y="15163"/>
                    <a:pt x="12222" y="14836"/>
                  </a:cubicBezTo>
                  <a:cubicBezTo>
                    <a:pt x="12232" y="14509"/>
                    <a:pt x="12020" y="14815"/>
                    <a:pt x="12020" y="14815"/>
                  </a:cubicBezTo>
                  <a:cubicBezTo>
                    <a:pt x="12020" y="14815"/>
                    <a:pt x="11856" y="15548"/>
                    <a:pt x="11808" y="15548"/>
                  </a:cubicBezTo>
                  <a:cubicBezTo>
                    <a:pt x="11760" y="15548"/>
                    <a:pt x="11808" y="14876"/>
                    <a:pt x="11818" y="14631"/>
                  </a:cubicBezTo>
                  <a:cubicBezTo>
                    <a:pt x="11827" y="14385"/>
                    <a:pt x="11770" y="14162"/>
                    <a:pt x="11741" y="14080"/>
                  </a:cubicBezTo>
                  <a:cubicBezTo>
                    <a:pt x="11712" y="13998"/>
                    <a:pt x="11548" y="13671"/>
                    <a:pt x="11519" y="13446"/>
                  </a:cubicBezTo>
                  <a:cubicBezTo>
                    <a:pt x="11490" y="13221"/>
                    <a:pt x="11433" y="13303"/>
                    <a:pt x="11376" y="13427"/>
                  </a:cubicBezTo>
                  <a:cubicBezTo>
                    <a:pt x="11318" y="13549"/>
                    <a:pt x="11337" y="13549"/>
                    <a:pt x="11106" y="13549"/>
                  </a:cubicBezTo>
                  <a:cubicBezTo>
                    <a:pt x="10875" y="13549"/>
                    <a:pt x="10885" y="13855"/>
                    <a:pt x="10769" y="14039"/>
                  </a:cubicBezTo>
                  <a:cubicBezTo>
                    <a:pt x="10654" y="14223"/>
                    <a:pt x="10557" y="14570"/>
                    <a:pt x="10423" y="14692"/>
                  </a:cubicBezTo>
                  <a:cubicBezTo>
                    <a:pt x="10289" y="14815"/>
                    <a:pt x="10231" y="14937"/>
                    <a:pt x="10231" y="15081"/>
                  </a:cubicBezTo>
                  <a:cubicBezTo>
                    <a:pt x="10231" y="15223"/>
                    <a:pt x="10285" y="15696"/>
                    <a:pt x="10256" y="15899"/>
                  </a:cubicBezTo>
                  <a:cubicBezTo>
                    <a:pt x="10227" y="16104"/>
                    <a:pt x="10154" y="16286"/>
                    <a:pt x="10086" y="16491"/>
                  </a:cubicBezTo>
                  <a:cubicBezTo>
                    <a:pt x="10019" y="16695"/>
                    <a:pt x="9961" y="17022"/>
                    <a:pt x="9903" y="17022"/>
                  </a:cubicBezTo>
                  <a:cubicBezTo>
                    <a:pt x="9846" y="17022"/>
                    <a:pt x="9826" y="16736"/>
                    <a:pt x="9826" y="16553"/>
                  </a:cubicBezTo>
                  <a:cubicBezTo>
                    <a:pt x="9826" y="16368"/>
                    <a:pt x="9663" y="15939"/>
                    <a:pt x="9624" y="15796"/>
                  </a:cubicBezTo>
                  <a:cubicBezTo>
                    <a:pt x="9586" y="15653"/>
                    <a:pt x="9441" y="15020"/>
                    <a:pt x="9441" y="15020"/>
                  </a:cubicBezTo>
                  <a:cubicBezTo>
                    <a:pt x="9441" y="15020"/>
                    <a:pt x="9327" y="14345"/>
                    <a:pt x="9336" y="14162"/>
                  </a:cubicBezTo>
                  <a:cubicBezTo>
                    <a:pt x="9345" y="13978"/>
                    <a:pt x="9345" y="13467"/>
                    <a:pt x="9345" y="13467"/>
                  </a:cubicBezTo>
                  <a:cubicBezTo>
                    <a:pt x="9345" y="13467"/>
                    <a:pt x="9192" y="13793"/>
                    <a:pt x="9124" y="13773"/>
                  </a:cubicBezTo>
                  <a:cubicBezTo>
                    <a:pt x="9057" y="13752"/>
                    <a:pt x="8990" y="13527"/>
                    <a:pt x="8999" y="13262"/>
                  </a:cubicBezTo>
                  <a:cubicBezTo>
                    <a:pt x="9009" y="12997"/>
                    <a:pt x="8884" y="13017"/>
                    <a:pt x="8816" y="12976"/>
                  </a:cubicBezTo>
                  <a:cubicBezTo>
                    <a:pt x="8748" y="12935"/>
                    <a:pt x="8662" y="12568"/>
                    <a:pt x="8615" y="12568"/>
                  </a:cubicBezTo>
                  <a:cubicBezTo>
                    <a:pt x="8566" y="12568"/>
                    <a:pt x="8537" y="12568"/>
                    <a:pt x="8498" y="12690"/>
                  </a:cubicBezTo>
                  <a:cubicBezTo>
                    <a:pt x="8460" y="12813"/>
                    <a:pt x="8259" y="12792"/>
                    <a:pt x="8211" y="12792"/>
                  </a:cubicBezTo>
                  <a:cubicBezTo>
                    <a:pt x="8162" y="12792"/>
                    <a:pt x="7874" y="12772"/>
                    <a:pt x="7787" y="12711"/>
                  </a:cubicBezTo>
                  <a:cubicBezTo>
                    <a:pt x="7700" y="12649"/>
                    <a:pt x="7604" y="12282"/>
                    <a:pt x="7555" y="12241"/>
                  </a:cubicBezTo>
                  <a:cubicBezTo>
                    <a:pt x="7507" y="12201"/>
                    <a:pt x="7363" y="12466"/>
                    <a:pt x="7305" y="12425"/>
                  </a:cubicBezTo>
                  <a:cubicBezTo>
                    <a:pt x="7248" y="12384"/>
                    <a:pt x="7133" y="12180"/>
                    <a:pt x="7007" y="12057"/>
                  </a:cubicBezTo>
                  <a:cubicBezTo>
                    <a:pt x="6883" y="11935"/>
                    <a:pt x="6844" y="11648"/>
                    <a:pt x="6796" y="11465"/>
                  </a:cubicBezTo>
                  <a:cubicBezTo>
                    <a:pt x="6748" y="11281"/>
                    <a:pt x="6584" y="11566"/>
                    <a:pt x="6603" y="11772"/>
                  </a:cubicBezTo>
                  <a:cubicBezTo>
                    <a:pt x="6623" y="11975"/>
                    <a:pt x="6835" y="12241"/>
                    <a:pt x="6835" y="12384"/>
                  </a:cubicBezTo>
                  <a:cubicBezTo>
                    <a:pt x="6835" y="12527"/>
                    <a:pt x="6873" y="12568"/>
                    <a:pt x="6979" y="12752"/>
                  </a:cubicBezTo>
                  <a:cubicBezTo>
                    <a:pt x="7085" y="12935"/>
                    <a:pt x="6999" y="13038"/>
                    <a:pt x="7066" y="13079"/>
                  </a:cubicBezTo>
                  <a:cubicBezTo>
                    <a:pt x="7133" y="13119"/>
                    <a:pt x="7228" y="12915"/>
                    <a:pt x="7325" y="12813"/>
                  </a:cubicBezTo>
                  <a:cubicBezTo>
                    <a:pt x="7421" y="12711"/>
                    <a:pt x="7411" y="12568"/>
                    <a:pt x="7459" y="12568"/>
                  </a:cubicBezTo>
                  <a:cubicBezTo>
                    <a:pt x="7507" y="12568"/>
                    <a:pt x="7498" y="12834"/>
                    <a:pt x="7575" y="12853"/>
                  </a:cubicBezTo>
                  <a:cubicBezTo>
                    <a:pt x="7652" y="12874"/>
                    <a:pt x="7854" y="13119"/>
                    <a:pt x="7902" y="13284"/>
                  </a:cubicBezTo>
                  <a:cubicBezTo>
                    <a:pt x="7951" y="13446"/>
                    <a:pt x="7854" y="13549"/>
                    <a:pt x="7816" y="13691"/>
                  </a:cubicBezTo>
                  <a:cubicBezTo>
                    <a:pt x="7777" y="13834"/>
                    <a:pt x="7662" y="14243"/>
                    <a:pt x="7565" y="14407"/>
                  </a:cubicBezTo>
                  <a:cubicBezTo>
                    <a:pt x="7469" y="14570"/>
                    <a:pt x="7363" y="14795"/>
                    <a:pt x="7218" y="14856"/>
                  </a:cubicBezTo>
                  <a:cubicBezTo>
                    <a:pt x="7075" y="14917"/>
                    <a:pt x="7056" y="15081"/>
                    <a:pt x="6941" y="15101"/>
                  </a:cubicBezTo>
                  <a:cubicBezTo>
                    <a:pt x="6825" y="15122"/>
                    <a:pt x="6507" y="15449"/>
                    <a:pt x="6459" y="15510"/>
                  </a:cubicBezTo>
                  <a:cubicBezTo>
                    <a:pt x="6411" y="15571"/>
                    <a:pt x="6151" y="15735"/>
                    <a:pt x="6075" y="15673"/>
                  </a:cubicBezTo>
                  <a:cubicBezTo>
                    <a:pt x="5998" y="15613"/>
                    <a:pt x="5969" y="15204"/>
                    <a:pt x="5940" y="14897"/>
                  </a:cubicBezTo>
                  <a:cubicBezTo>
                    <a:pt x="5911" y="14591"/>
                    <a:pt x="5873" y="14427"/>
                    <a:pt x="5844" y="14305"/>
                  </a:cubicBezTo>
                  <a:cubicBezTo>
                    <a:pt x="5815" y="14182"/>
                    <a:pt x="5641" y="13855"/>
                    <a:pt x="5603" y="13793"/>
                  </a:cubicBezTo>
                  <a:cubicBezTo>
                    <a:pt x="5564" y="13732"/>
                    <a:pt x="5468" y="13242"/>
                    <a:pt x="5459" y="13038"/>
                  </a:cubicBezTo>
                  <a:cubicBezTo>
                    <a:pt x="5449" y="12834"/>
                    <a:pt x="5343" y="12915"/>
                    <a:pt x="5324" y="12690"/>
                  </a:cubicBezTo>
                  <a:cubicBezTo>
                    <a:pt x="5304" y="12466"/>
                    <a:pt x="5198" y="12159"/>
                    <a:pt x="5179" y="12016"/>
                  </a:cubicBezTo>
                  <a:cubicBezTo>
                    <a:pt x="5160" y="11873"/>
                    <a:pt x="4968" y="12037"/>
                    <a:pt x="4892" y="12057"/>
                  </a:cubicBezTo>
                  <a:cubicBezTo>
                    <a:pt x="4814" y="12078"/>
                    <a:pt x="4670" y="11935"/>
                    <a:pt x="4689" y="11607"/>
                  </a:cubicBezTo>
                  <a:cubicBezTo>
                    <a:pt x="4708" y="11281"/>
                    <a:pt x="4785" y="11281"/>
                    <a:pt x="4882" y="11281"/>
                  </a:cubicBezTo>
                  <a:cubicBezTo>
                    <a:pt x="4978" y="11281"/>
                    <a:pt x="4940" y="11178"/>
                    <a:pt x="5036" y="10973"/>
                  </a:cubicBezTo>
                  <a:cubicBezTo>
                    <a:pt x="5131" y="10770"/>
                    <a:pt x="5160" y="10362"/>
                    <a:pt x="5169" y="10096"/>
                  </a:cubicBezTo>
                  <a:cubicBezTo>
                    <a:pt x="5179" y="9830"/>
                    <a:pt x="5102" y="9953"/>
                    <a:pt x="5026" y="9994"/>
                  </a:cubicBezTo>
                  <a:cubicBezTo>
                    <a:pt x="4949" y="10034"/>
                    <a:pt x="4834" y="10096"/>
                    <a:pt x="4795" y="10075"/>
                  </a:cubicBezTo>
                  <a:cubicBezTo>
                    <a:pt x="4757" y="10054"/>
                    <a:pt x="4603" y="9953"/>
                    <a:pt x="4574" y="10015"/>
                  </a:cubicBezTo>
                  <a:cubicBezTo>
                    <a:pt x="4544" y="10075"/>
                    <a:pt x="4381" y="10034"/>
                    <a:pt x="4343" y="9932"/>
                  </a:cubicBezTo>
                  <a:cubicBezTo>
                    <a:pt x="4304" y="9830"/>
                    <a:pt x="4111" y="9708"/>
                    <a:pt x="4092" y="9626"/>
                  </a:cubicBezTo>
                  <a:cubicBezTo>
                    <a:pt x="4073" y="9544"/>
                    <a:pt x="4092" y="9054"/>
                    <a:pt x="4053" y="8931"/>
                  </a:cubicBezTo>
                  <a:cubicBezTo>
                    <a:pt x="4016" y="8809"/>
                    <a:pt x="3929" y="8952"/>
                    <a:pt x="3881" y="9033"/>
                  </a:cubicBezTo>
                  <a:cubicBezTo>
                    <a:pt x="3833" y="9115"/>
                    <a:pt x="3698" y="9177"/>
                    <a:pt x="3737" y="9237"/>
                  </a:cubicBezTo>
                  <a:cubicBezTo>
                    <a:pt x="3775" y="9299"/>
                    <a:pt x="3901" y="9421"/>
                    <a:pt x="3891" y="9585"/>
                  </a:cubicBezTo>
                  <a:cubicBezTo>
                    <a:pt x="3881" y="9749"/>
                    <a:pt x="3794" y="9790"/>
                    <a:pt x="3746" y="9871"/>
                  </a:cubicBezTo>
                  <a:cubicBezTo>
                    <a:pt x="3698" y="9953"/>
                    <a:pt x="3523" y="10276"/>
                    <a:pt x="3494" y="10174"/>
                  </a:cubicBezTo>
                  <a:cubicBezTo>
                    <a:pt x="3465" y="10071"/>
                    <a:pt x="3447" y="9421"/>
                    <a:pt x="3419" y="9340"/>
                  </a:cubicBezTo>
                  <a:cubicBezTo>
                    <a:pt x="3390" y="9259"/>
                    <a:pt x="3303" y="9054"/>
                    <a:pt x="3275" y="8870"/>
                  </a:cubicBezTo>
                  <a:cubicBezTo>
                    <a:pt x="3246" y="8686"/>
                    <a:pt x="3140" y="8624"/>
                    <a:pt x="3072" y="8482"/>
                  </a:cubicBezTo>
                  <a:cubicBezTo>
                    <a:pt x="3005" y="8339"/>
                    <a:pt x="2813" y="8113"/>
                    <a:pt x="2736" y="7950"/>
                  </a:cubicBezTo>
                  <a:cubicBezTo>
                    <a:pt x="2659" y="7788"/>
                    <a:pt x="2524" y="7665"/>
                    <a:pt x="2515" y="7869"/>
                  </a:cubicBezTo>
                  <a:cubicBezTo>
                    <a:pt x="2505" y="8073"/>
                    <a:pt x="2650" y="8113"/>
                    <a:pt x="2708" y="8319"/>
                  </a:cubicBezTo>
                  <a:cubicBezTo>
                    <a:pt x="2765" y="8523"/>
                    <a:pt x="2890" y="8645"/>
                    <a:pt x="2957" y="8706"/>
                  </a:cubicBezTo>
                  <a:cubicBezTo>
                    <a:pt x="3024" y="8768"/>
                    <a:pt x="3207" y="9033"/>
                    <a:pt x="3207" y="9033"/>
                  </a:cubicBezTo>
                  <a:cubicBezTo>
                    <a:pt x="3207" y="9033"/>
                    <a:pt x="3130" y="9095"/>
                    <a:pt x="3063" y="9075"/>
                  </a:cubicBezTo>
                  <a:cubicBezTo>
                    <a:pt x="2995" y="9054"/>
                    <a:pt x="3101" y="9514"/>
                    <a:pt x="3091" y="9657"/>
                  </a:cubicBezTo>
                  <a:cubicBezTo>
                    <a:pt x="3082" y="9800"/>
                    <a:pt x="2966" y="9605"/>
                    <a:pt x="2948" y="9443"/>
                  </a:cubicBezTo>
                  <a:cubicBezTo>
                    <a:pt x="2929" y="9278"/>
                    <a:pt x="2871" y="9095"/>
                    <a:pt x="2832" y="9033"/>
                  </a:cubicBezTo>
                  <a:cubicBezTo>
                    <a:pt x="2794" y="8972"/>
                    <a:pt x="2544" y="8809"/>
                    <a:pt x="2505" y="8768"/>
                  </a:cubicBezTo>
                  <a:cubicBezTo>
                    <a:pt x="2466" y="8726"/>
                    <a:pt x="2303" y="8503"/>
                    <a:pt x="2284" y="8319"/>
                  </a:cubicBezTo>
                  <a:cubicBezTo>
                    <a:pt x="2264" y="8134"/>
                    <a:pt x="2120" y="8113"/>
                    <a:pt x="2082" y="8155"/>
                  </a:cubicBezTo>
                  <a:cubicBezTo>
                    <a:pt x="2043" y="8196"/>
                    <a:pt x="1898" y="8420"/>
                    <a:pt x="1832" y="8420"/>
                  </a:cubicBezTo>
                  <a:cubicBezTo>
                    <a:pt x="1765" y="8420"/>
                    <a:pt x="1659" y="8319"/>
                    <a:pt x="1581" y="8297"/>
                  </a:cubicBezTo>
                  <a:cubicBezTo>
                    <a:pt x="1505" y="8278"/>
                    <a:pt x="1495" y="8563"/>
                    <a:pt x="1466" y="8726"/>
                  </a:cubicBezTo>
                  <a:cubicBezTo>
                    <a:pt x="1437" y="8891"/>
                    <a:pt x="1312" y="8768"/>
                    <a:pt x="1245" y="8911"/>
                  </a:cubicBezTo>
                  <a:cubicBezTo>
                    <a:pt x="1177" y="9054"/>
                    <a:pt x="1062" y="9197"/>
                    <a:pt x="1090" y="9319"/>
                  </a:cubicBezTo>
                  <a:cubicBezTo>
                    <a:pt x="1120" y="9443"/>
                    <a:pt x="1168" y="9443"/>
                    <a:pt x="1081" y="9544"/>
                  </a:cubicBezTo>
                  <a:cubicBezTo>
                    <a:pt x="994" y="9647"/>
                    <a:pt x="946" y="9850"/>
                    <a:pt x="859" y="9871"/>
                  </a:cubicBezTo>
                  <a:cubicBezTo>
                    <a:pt x="774" y="9891"/>
                    <a:pt x="658" y="9973"/>
                    <a:pt x="610" y="9912"/>
                  </a:cubicBezTo>
                  <a:cubicBezTo>
                    <a:pt x="562" y="9850"/>
                    <a:pt x="524" y="10116"/>
                    <a:pt x="494" y="10177"/>
                  </a:cubicBezTo>
                  <a:cubicBezTo>
                    <a:pt x="466" y="10240"/>
                    <a:pt x="417" y="9994"/>
                    <a:pt x="369" y="9891"/>
                  </a:cubicBezTo>
                  <a:cubicBezTo>
                    <a:pt x="321" y="9790"/>
                    <a:pt x="196" y="9871"/>
                    <a:pt x="157" y="9850"/>
                  </a:cubicBezTo>
                  <a:cubicBezTo>
                    <a:pt x="119" y="9830"/>
                    <a:pt x="80" y="9647"/>
                    <a:pt x="32" y="9564"/>
                  </a:cubicBezTo>
                  <a:cubicBezTo>
                    <a:pt x="-16" y="9482"/>
                    <a:pt x="-6" y="9299"/>
                    <a:pt x="32" y="9237"/>
                  </a:cubicBezTo>
                  <a:cubicBezTo>
                    <a:pt x="71" y="9177"/>
                    <a:pt x="109" y="9075"/>
                    <a:pt x="80" y="8891"/>
                  </a:cubicBezTo>
                  <a:cubicBezTo>
                    <a:pt x="51" y="8706"/>
                    <a:pt x="32" y="8297"/>
                    <a:pt x="129" y="8217"/>
                  </a:cubicBezTo>
                  <a:cubicBezTo>
                    <a:pt x="225" y="8134"/>
                    <a:pt x="456" y="8217"/>
                    <a:pt x="571" y="8217"/>
                  </a:cubicBezTo>
                  <a:cubicBezTo>
                    <a:pt x="687" y="8217"/>
                    <a:pt x="884" y="8301"/>
                    <a:pt x="917" y="8175"/>
                  </a:cubicBezTo>
                  <a:cubicBezTo>
                    <a:pt x="965" y="7991"/>
                    <a:pt x="985" y="7788"/>
                    <a:pt x="975" y="7603"/>
                  </a:cubicBezTo>
                  <a:cubicBezTo>
                    <a:pt x="965" y="7420"/>
                    <a:pt x="774" y="7255"/>
                    <a:pt x="649" y="7215"/>
                  </a:cubicBezTo>
                  <a:cubicBezTo>
                    <a:pt x="524" y="7174"/>
                    <a:pt x="542" y="7052"/>
                    <a:pt x="678" y="7032"/>
                  </a:cubicBezTo>
                  <a:cubicBezTo>
                    <a:pt x="812" y="7010"/>
                    <a:pt x="803" y="6909"/>
                    <a:pt x="917" y="6868"/>
                  </a:cubicBezTo>
                  <a:cubicBezTo>
                    <a:pt x="1033" y="6827"/>
                    <a:pt x="1149" y="6765"/>
                    <a:pt x="1235" y="6745"/>
                  </a:cubicBezTo>
                  <a:cubicBezTo>
                    <a:pt x="1321" y="6724"/>
                    <a:pt x="1321" y="6561"/>
                    <a:pt x="1321" y="6439"/>
                  </a:cubicBezTo>
                  <a:cubicBezTo>
                    <a:pt x="1321" y="6316"/>
                    <a:pt x="1562" y="6275"/>
                    <a:pt x="1562" y="6275"/>
                  </a:cubicBezTo>
                  <a:cubicBezTo>
                    <a:pt x="1562" y="6275"/>
                    <a:pt x="1697" y="6010"/>
                    <a:pt x="1774" y="5887"/>
                  </a:cubicBezTo>
                  <a:cubicBezTo>
                    <a:pt x="1852" y="5764"/>
                    <a:pt x="1985" y="5784"/>
                    <a:pt x="2091" y="5846"/>
                  </a:cubicBezTo>
                  <a:cubicBezTo>
                    <a:pt x="2197" y="5907"/>
                    <a:pt x="2082" y="5703"/>
                    <a:pt x="2043" y="5601"/>
                  </a:cubicBezTo>
                  <a:cubicBezTo>
                    <a:pt x="2004" y="5499"/>
                    <a:pt x="2034" y="5273"/>
                    <a:pt x="2062" y="5152"/>
                  </a:cubicBezTo>
                  <a:cubicBezTo>
                    <a:pt x="2091" y="5028"/>
                    <a:pt x="2264" y="4967"/>
                    <a:pt x="2313" y="5008"/>
                  </a:cubicBezTo>
                  <a:cubicBezTo>
                    <a:pt x="2361" y="5049"/>
                    <a:pt x="2313" y="5232"/>
                    <a:pt x="2322" y="5397"/>
                  </a:cubicBezTo>
                  <a:cubicBezTo>
                    <a:pt x="2332" y="5560"/>
                    <a:pt x="2408" y="5663"/>
                    <a:pt x="2408" y="5663"/>
                  </a:cubicBezTo>
                  <a:lnTo>
                    <a:pt x="2486" y="5642"/>
                  </a:lnTo>
                  <a:cubicBezTo>
                    <a:pt x="2486" y="5642"/>
                    <a:pt x="2486" y="5642"/>
                    <a:pt x="2611" y="5642"/>
                  </a:cubicBezTo>
                  <a:cubicBezTo>
                    <a:pt x="2736" y="5642"/>
                    <a:pt x="2743" y="5647"/>
                    <a:pt x="2839" y="5586"/>
                  </a:cubicBezTo>
                  <a:cubicBezTo>
                    <a:pt x="2935" y="5524"/>
                    <a:pt x="3005" y="5601"/>
                    <a:pt x="3044" y="5560"/>
                  </a:cubicBezTo>
                  <a:cubicBezTo>
                    <a:pt x="3082" y="5519"/>
                    <a:pt x="3188" y="5519"/>
                    <a:pt x="3332" y="5622"/>
                  </a:cubicBezTo>
                  <a:cubicBezTo>
                    <a:pt x="3477" y="5724"/>
                    <a:pt x="3400" y="5438"/>
                    <a:pt x="3428" y="5273"/>
                  </a:cubicBezTo>
                  <a:cubicBezTo>
                    <a:pt x="3458" y="5110"/>
                    <a:pt x="3515" y="4825"/>
                    <a:pt x="3611" y="4845"/>
                  </a:cubicBezTo>
                  <a:cubicBezTo>
                    <a:pt x="3708" y="4865"/>
                    <a:pt x="3785" y="4988"/>
                    <a:pt x="3862" y="4886"/>
                  </a:cubicBezTo>
                  <a:cubicBezTo>
                    <a:pt x="3939" y="4784"/>
                    <a:pt x="3717" y="4640"/>
                    <a:pt x="3717" y="4579"/>
                  </a:cubicBezTo>
                  <a:cubicBezTo>
                    <a:pt x="3717" y="4518"/>
                    <a:pt x="3901" y="4518"/>
                    <a:pt x="4063" y="4498"/>
                  </a:cubicBezTo>
                  <a:cubicBezTo>
                    <a:pt x="4227" y="4477"/>
                    <a:pt x="4323" y="4498"/>
                    <a:pt x="4401" y="4458"/>
                  </a:cubicBezTo>
                  <a:cubicBezTo>
                    <a:pt x="4477" y="4416"/>
                    <a:pt x="4343" y="4129"/>
                    <a:pt x="4313" y="4129"/>
                  </a:cubicBezTo>
                  <a:cubicBezTo>
                    <a:pt x="4285" y="4129"/>
                    <a:pt x="4092" y="4170"/>
                    <a:pt x="3997" y="4150"/>
                  </a:cubicBezTo>
                  <a:cubicBezTo>
                    <a:pt x="3901" y="4129"/>
                    <a:pt x="3794" y="4274"/>
                    <a:pt x="3708" y="4314"/>
                  </a:cubicBezTo>
                  <a:cubicBezTo>
                    <a:pt x="3621" y="4355"/>
                    <a:pt x="3602" y="4068"/>
                    <a:pt x="3554" y="3946"/>
                  </a:cubicBezTo>
                  <a:cubicBezTo>
                    <a:pt x="3505" y="3823"/>
                    <a:pt x="3486" y="3599"/>
                    <a:pt x="3611" y="3477"/>
                  </a:cubicBezTo>
                  <a:cubicBezTo>
                    <a:pt x="3737" y="3353"/>
                    <a:pt x="3959" y="3088"/>
                    <a:pt x="3997" y="2965"/>
                  </a:cubicBezTo>
                  <a:cubicBezTo>
                    <a:pt x="4034" y="2842"/>
                    <a:pt x="3843" y="2863"/>
                    <a:pt x="3660" y="2884"/>
                  </a:cubicBezTo>
                  <a:cubicBezTo>
                    <a:pt x="3477" y="2904"/>
                    <a:pt x="3689" y="3006"/>
                    <a:pt x="3515" y="3374"/>
                  </a:cubicBezTo>
                  <a:cubicBezTo>
                    <a:pt x="3342" y="3741"/>
                    <a:pt x="3255" y="3496"/>
                    <a:pt x="3120" y="3741"/>
                  </a:cubicBezTo>
                  <a:cubicBezTo>
                    <a:pt x="2986" y="3986"/>
                    <a:pt x="3082" y="4008"/>
                    <a:pt x="3207" y="4089"/>
                  </a:cubicBezTo>
                  <a:cubicBezTo>
                    <a:pt x="3332" y="4170"/>
                    <a:pt x="3226" y="4416"/>
                    <a:pt x="3197" y="4477"/>
                  </a:cubicBezTo>
                  <a:cubicBezTo>
                    <a:pt x="3168" y="4539"/>
                    <a:pt x="3024" y="4763"/>
                    <a:pt x="3044" y="4926"/>
                  </a:cubicBezTo>
                  <a:cubicBezTo>
                    <a:pt x="3063" y="5090"/>
                    <a:pt x="2948" y="5193"/>
                    <a:pt x="2948" y="5193"/>
                  </a:cubicBezTo>
                  <a:cubicBezTo>
                    <a:pt x="2948" y="5193"/>
                    <a:pt x="2592" y="5356"/>
                    <a:pt x="2524" y="5377"/>
                  </a:cubicBezTo>
                  <a:cubicBezTo>
                    <a:pt x="2457" y="5397"/>
                    <a:pt x="2438" y="5273"/>
                    <a:pt x="2457" y="5152"/>
                  </a:cubicBezTo>
                  <a:cubicBezTo>
                    <a:pt x="2476" y="5028"/>
                    <a:pt x="2380" y="4743"/>
                    <a:pt x="2371" y="4560"/>
                  </a:cubicBezTo>
                  <a:cubicBezTo>
                    <a:pt x="2361" y="4375"/>
                    <a:pt x="2216" y="4640"/>
                    <a:pt x="2207" y="4763"/>
                  </a:cubicBezTo>
                  <a:cubicBezTo>
                    <a:pt x="2197" y="4886"/>
                    <a:pt x="2014" y="4906"/>
                    <a:pt x="1909" y="4825"/>
                  </a:cubicBezTo>
                  <a:cubicBezTo>
                    <a:pt x="1803" y="4743"/>
                    <a:pt x="1746" y="4436"/>
                    <a:pt x="1765" y="4375"/>
                  </a:cubicBezTo>
                  <a:cubicBezTo>
                    <a:pt x="1784" y="4314"/>
                    <a:pt x="1707" y="4008"/>
                    <a:pt x="1707" y="3926"/>
                  </a:cubicBezTo>
                  <a:cubicBezTo>
                    <a:pt x="1707" y="3844"/>
                    <a:pt x="1931" y="3249"/>
                    <a:pt x="2114" y="3167"/>
                  </a:cubicBezTo>
                  <a:cubicBezTo>
                    <a:pt x="2297" y="3085"/>
                    <a:pt x="2515" y="2884"/>
                    <a:pt x="2640" y="2680"/>
                  </a:cubicBezTo>
                  <a:cubicBezTo>
                    <a:pt x="2765" y="2475"/>
                    <a:pt x="2823" y="2230"/>
                    <a:pt x="2861" y="2168"/>
                  </a:cubicBezTo>
                  <a:cubicBezTo>
                    <a:pt x="2900" y="2107"/>
                    <a:pt x="3565" y="1430"/>
                    <a:pt x="3805" y="1348"/>
                  </a:cubicBezTo>
                  <a:cubicBezTo>
                    <a:pt x="4045" y="1267"/>
                    <a:pt x="4574" y="1760"/>
                    <a:pt x="4660" y="1800"/>
                  </a:cubicBezTo>
                  <a:cubicBezTo>
                    <a:pt x="4747" y="1841"/>
                    <a:pt x="4795" y="1902"/>
                    <a:pt x="5007" y="2066"/>
                  </a:cubicBezTo>
                  <a:cubicBezTo>
                    <a:pt x="5218" y="2230"/>
                    <a:pt x="5418" y="2052"/>
                    <a:pt x="5553" y="2092"/>
                  </a:cubicBezTo>
                  <a:cubicBezTo>
                    <a:pt x="5688" y="2133"/>
                    <a:pt x="5757" y="2393"/>
                    <a:pt x="5844" y="2475"/>
                  </a:cubicBezTo>
                  <a:cubicBezTo>
                    <a:pt x="5930" y="2558"/>
                    <a:pt x="5844" y="2619"/>
                    <a:pt x="5632" y="2761"/>
                  </a:cubicBezTo>
                  <a:cubicBezTo>
                    <a:pt x="5420" y="2904"/>
                    <a:pt x="5275" y="2863"/>
                    <a:pt x="5160" y="2781"/>
                  </a:cubicBezTo>
                  <a:cubicBezTo>
                    <a:pt x="5045" y="2699"/>
                    <a:pt x="4978" y="2699"/>
                    <a:pt x="5065" y="2822"/>
                  </a:cubicBezTo>
                  <a:cubicBezTo>
                    <a:pt x="5150" y="2945"/>
                    <a:pt x="5122" y="3006"/>
                    <a:pt x="5131" y="3190"/>
                  </a:cubicBezTo>
                  <a:cubicBezTo>
                    <a:pt x="5140" y="3374"/>
                    <a:pt x="5275" y="3210"/>
                    <a:pt x="5304" y="3170"/>
                  </a:cubicBezTo>
                  <a:cubicBezTo>
                    <a:pt x="5333" y="3129"/>
                    <a:pt x="5333" y="3047"/>
                    <a:pt x="5439" y="3190"/>
                  </a:cubicBezTo>
                  <a:cubicBezTo>
                    <a:pt x="5545" y="3333"/>
                    <a:pt x="5584" y="3251"/>
                    <a:pt x="5632" y="3231"/>
                  </a:cubicBezTo>
                  <a:cubicBezTo>
                    <a:pt x="5680" y="3210"/>
                    <a:pt x="5641" y="2986"/>
                    <a:pt x="5670" y="2904"/>
                  </a:cubicBezTo>
                  <a:cubicBezTo>
                    <a:pt x="5699" y="2822"/>
                    <a:pt x="5815" y="2822"/>
                    <a:pt x="5844" y="2781"/>
                  </a:cubicBezTo>
                  <a:cubicBezTo>
                    <a:pt x="5873" y="2741"/>
                    <a:pt x="5940" y="2680"/>
                    <a:pt x="5998" y="2659"/>
                  </a:cubicBezTo>
                  <a:cubicBezTo>
                    <a:pt x="6055" y="2638"/>
                    <a:pt x="6046" y="2842"/>
                    <a:pt x="6104" y="2904"/>
                  </a:cubicBezTo>
                  <a:cubicBezTo>
                    <a:pt x="6160" y="2965"/>
                    <a:pt x="6133" y="2638"/>
                    <a:pt x="6113" y="2558"/>
                  </a:cubicBezTo>
                  <a:cubicBezTo>
                    <a:pt x="6094" y="2475"/>
                    <a:pt x="6075" y="2251"/>
                    <a:pt x="6104" y="2189"/>
                  </a:cubicBezTo>
                  <a:cubicBezTo>
                    <a:pt x="6133" y="2127"/>
                    <a:pt x="6334" y="2086"/>
                    <a:pt x="6382" y="2168"/>
                  </a:cubicBezTo>
                  <a:cubicBezTo>
                    <a:pt x="6430" y="2251"/>
                    <a:pt x="6305" y="2495"/>
                    <a:pt x="6334" y="2638"/>
                  </a:cubicBezTo>
                  <a:cubicBezTo>
                    <a:pt x="6363" y="2781"/>
                    <a:pt x="6430" y="2558"/>
                    <a:pt x="6478" y="2434"/>
                  </a:cubicBezTo>
                  <a:cubicBezTo>
                    <a:pt x="6527" y="2313"/>
                    <a:pt x="6632" y="2434"/>
                    <a:pt x="6806" y="2373"/>
                  </a:cubicBezTo>
                  <a:cubicBezTo>
                    <a:pt x="6979" y="2313"/>
                    <a:pt x="6941" y="2107"/>
                    <a:pt x="7123" y="2230"/>
                  </a:cubicBezTo>
                  <a:cubicBezTo>
                    <a:pt x="7305" y="2353"/>
                    <a:pt x="7257" y="2353"/>
                    <a:pt x="7315" y="2230"/>
                  </a:cubicBezTo>
                  <a:cubicBezTo>
                    <a:pt x="7373" y="2107"/>
                    <a:pt x="7479" y="2251"/>
                    <a:pt x="7584" y="2168"/>
                  </a:cubicBezTo>
                  <a:cubicBezTo>
                    <a:pt x="7690" y="2086"/>
                    <a:pt x="7690" y="2168"/>
                    <a:pt x="7768" y="2251"/>
                  </a:cubicBezTo>
                  <a:cubicBezTo>
                    <a:pt x="7845" y="2333"/>
                    <a:pt x="7941" y="2086"/>
                    <a:pt x="7980" y="2006"/>
                  </a:cubicBezTo>
                  <a:cubicBezTo>
                    <a:pt x="8018" y="1923"/>
                    <a:pt x="8172" y="1923"/>
                    <a:pt x="8250" y="1944"/>
                  </a:cubicBezTo>
                  <a:cubicBezTo>
                    <a:pt x="8325" y="1965"/>
                    <a:pt x="8421" y="2066"/>
                    <a:pt x="8498" y="2066"/>
                  </a:cubicBezTo>
                  <a:cubicBezTo>
                    <a:pt x="8575" y="2066"/>
                    <a:pt x="8701" y="2189"/>
                    <a:pt x="8701" y="2189"/>
                  </a:cubicBezTo>
                  <a:cubicBezTo>
                    <a:pt x="8701" y="2189"/>
                    <a:pt x="8865" y="2313"/>
                    <a:pt x="8903" y="2230"/>
                  </a:cubicBezTo>
                  <a:cubicBezTo>
                    <a:pt x="8941" y="2148"/>
                    <a:pt x="8894" y="2046"/>
                    <a:pt x="8748" y="1902"/>
                  </a:cubicBezTo>
                  <a:cubicBezTo>
                    <a:pt x="8604" y="1760"/>
                    <a:pt x="8662" y="1515"/>
                    <a:pt x="8748" y="1494"/>
                  </a:cubicBezTo>
                  <a:cubicBezTo>
                    <a:pt x="8836" y="1474"/>
                    <a:pt x="8826" y="1372"/>
                    <a:pt x="8894" y="1290"/>
                  </a:cubicBezTo>
                  <a:cubicBezTo>
                    <a:pt x="8961" y="1209"/>
                    <a:pt x="9047" y="902"/>
                    <a:pt x="9124" y="963"/>
                  </a:cubicBezTo>
                  <a:cubicBezTo>
                    <a:pt x="9202" y="1024"/>
                    <a:pt x="9269" y="1147"/>
                    <a:pt x="9364" y="1249"/>
                  </a:cubicBezTo>
                  <a:cubicBezTo>
                    <a:pt x="9461" y="1351"/>
                    <a:pt x="9374" y="1494"/>
                    <a:pt x="9355" y="1596"/>
                  </a:cubicBezTo>
                  <a:cubicBezTo>
                    <a:pt x="9336" y="1699"/>
                    <a:pt x="9374" y="2086"/>
                    <a:pt x="9403" y="2148"/>
                  </a:cubicBezTo>
                  <a:cubicBezTo>
                    <a:pt x="9432" y="2209"/>
                    <a:pt x="9374" y="2434"/>
                    <a:pt x="9298" y="2537"/>
                  </a:cubicBezTo>
                  <a:cubicBezTo>
                    <a:pt x="9221" y="2638"/>
                    <a:pt x="9115" y="2863"/>
                    <a:pt x="9144" y="2904"/>
                  </a:cubicBezTo>
                  <a:cubicBezTo>
                    <a:pt x="9172" y="2945"/>
                    <a:pt x="9403" y="2720"/>
                    <a:pt x="9403" y="2720"/>
                  </a:cubicBezTo>
                  <a:cubicBezTo>
                    <a:pt x="9403" y="2720"/>
                    <a:pt x="9547" y="2353"/>
                    <a:pt x="9614" y="2251"/>
                  </a:cubicBezTo>
                  <a:cubicBezTo>
                    <a:pt x="9682" y="2148"/>
                    <a:pt x="9749" y="2148"/>
                    <a:pt x="9769" y="2271"/>
                  </a:cubicBezTo>
                  <a:cubicBezTo>
                    <a:pt x="9788" y="2393"/>
                    <a:pt x="9894" y="2434"/>
                    <a:pt x="9990" y="2353"/>
                  </a:cubicBezTo>
                  <a:cubicBezTo>
                    <a:pt x="10086" y="2271"/>
                    <a:pt x="9990" y="2209"/>
                    <a:pt x="9981" y="2025"/>
                  </a:cubicBezTo>
                  <a:cubicBezTo>
                    <a:pt x="9971" y="1841"/>
                    <a:pt x="9817" y="1944"/>
                    <a:pt x="9730" y="1984"/>
                  </a:cubicBezTo>
                  <a:cubicBezTo>
                    <a:pt x="9643" y="2025"/>
                    <a:pt x="9576" y="2209"/>
                    <a:pt x="9547" y="2209"/>
                  </a:cubicBezTo>
                  <a:cubicBezTo>
                    <a:pt x="9518" y="2209"/>
                    <a:pt x="9518" y="2086"/>
                    <a:pt x="9537" y="1902"/>
                  </a:cubicBezTo>
                  <a:cubicBezTo>
                    <a:pt x="9557" y="1719"/>
                    <a:pt x="9499" y="1616"/>
                    <a:pt x="9499" y="1515"/>
                  </a:cubicBezTo>
                  <a:cubicBezTo>
                    <a:pt x="9499" y="1413"/>
                    <a:pt x="9528" y="1413"/>
                    <a:pt x="9595" y="1209"/>
                  </a:cubicBezTo>
                  <a:cubicBezTo>
                    <a:pt x="9663" y="1003"/>
                    <a:pt x="9663" y="1351"/>
                    <a:pt x="9672" y="1534"/>
                  </a:cubicBezTo>
                  <a:cubicBezTo>
                    <a:pt x="9682" y="1719"/>
                    <a:pt x="9749" y="1637"/>
                    <a:pt x="9807" y="1616"/>
                  </a:cubicBezTo>
                  <a:cubicBezTo>
                    <a:pt x="9865" y="1596"/>
                    <a:pt x="9836" y="1351"/>
                    <a:pt x="9885" y="1229"/>
                  </a:cubicBezTo>
                  <a:cubicBezTo>
                    <a:pt x="9932" y="1106"/>
                    <a:pt x="10039" y="1086"/>
                    <a:pt x="10134" y="1270"/>
                  </a:cubicBezTo>
                  <a:cubicBezTo>
                    <a:pt x="10231" y="1454"/>
                    <a:pt x="10221" y="1393"/>
                    <a:pt x="10337" y="1474"/>
                  </a:cubicBezTo>
                  <a:cubicBezTo>
                    <a:pt x="10451" y="1555"/>
                    <a:pt x="10461" y="1577"/>
                    <a:pt x="10471" y="1760"/>
                  </a:cubicBezTo>
                  <a:cubicBezTo>
                    <a:pt x="10480" y="1944"/>
                    <a:pt x="10557" y="1965"/>
                    <a:pt x="10605" y="1902"/>
                  </a:cubicBezTo>
                  <a:cubicBezTo>
                    <a:pt x="10654" y="1841"/>
                    <a:pt x="10615" y="1596"/>
                    <a:pt x="10586" y="1515"/>
                  </a:cubicBezTo>
                  <a:cubicBezTo>
                    <a:pt x="10557" y="1434"/>
                    <a:pt x="10327" y="1290"/>
                    <a:pt x="10250" y="1147"/>
                  </a:cubicBezTo>
                  <a:cubicBezTo>
                    <a:pt x="10173" y="1003"/>
                    <a:pt x="10289" y="1003"/>
                    <a:pt x="10376" y="1003"/>
                  </a:cubicBezTo>
                  <a:cubicBezTo>
                    <a:pt x="10461" y="1003"/>
                    <a:pt x="10625" y="1024"/>
                    <a:pt x="10625" y="1024"/>
                  </a:cubicBezTo>
                  <a:cubicBezTo>
                    <a:pt x="10625" y="1024"/>
                    <a:pt x="10808" y="942"/>
                    <a:pt x="10904" y="800"/>
                  </a:cubicBezTo>
                  <a:cubicBezTo>
                    <a:pt x="11001" y="657"/>
                    <a:pt x="11067" y="657"/>
                    <a:pt x="11164" y="576"/>
                  </a:cubicBezTo>
                  <a:cubicBezTo>
                    <a:pt x="11260" y="493"/>
                    <a:pt x="11414" y="493"/>
                    <a:pt x="11510" y="534"/>
                  </a:cubicBezTo>
                  <a:cubicBezTo>
                    <a:pt x="11606" y="576"/>
                    <a:pt x="11673" y="452"/>
                    <a:pt x="11770" y="370"/>
                  </a:cubicBezTo>
                  <a:cubicBezTo>
                    <a:pt x="11866" y="289"/>
                    <a:pt x="11992" y="-243"/>
                    <a:pt x="12001" y="269"/>
                  </a:cubicBezTo>
                  <a:cubicBezTo>
                    <a:pt x="12002" y="335"/>
                    <a:pt x="12270" y="431"/>
                    <a:pt x="12309" y="412"/>
                  </a:cubicBezTo>
                  <a:cubicBezTo>
                    <a:pt x="12347" y="391"/>
                    <a:pt x="12444" y="364"/>
                    <a:pt x="12587" y="207"/>
                  </a:cubicBezTo>
                  <a:cubicBezTo>
                    <a:pt x="12663" y="124"/>
                    <a:pt x="12700" y="53"/>
                    <a:pt x="12716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l" defTabSz="8572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 sz="1500"/>
            </a:p>
          </p:txBody>
        </p:sp>
      </p:grpSp>
    </p:spTree>
    <p:extLst>
      <p:ext uri="{BB962C8B-B14F-4D97-AF65-F5344CB8AC3E}">
        <p14:creationId xmlns:p14="http://schemas.microsoft.com/office/powerpoint/2010/main" val="17301711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910799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800" y="908850"/>
            <a:ext cx="4825856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17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text style</a:t>
            </a:r>
          </a:p>
        </p:txBody>
      </p:sp>
    </p:spTree>
    <p:extLst>
      <p:ext uri="{BB962C8B-B14F-4D97-AF65-F5344CB8AC3E}">
        <p14:creationId xmlns:p14="http://schemas.microsoft.com/office/powerpoint/2010/main" val="10839144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SHEET A 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910799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800" y="908850"/>
            <a:ext cx="4825856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17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text style</a:t>
            </a:r>
          </a:p>
        </p:txBody>
      </p:sp>
      <p:sp>
        <p:nvSpPr>
          <p:cNvPr id="5" name="Marcador de texto 18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922460"/>
            <a:ext cx="5736656" cy="3891197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lIns="468000" tIns="180000" rIns="180000" bIns="180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5pPr>
          </a:lstStyle>
          <a:p>
            <a:pPr lvl="0"/>
            <a:r>
              <a:rPr lang="es-ES"/>
              <a:t>Clic to </a:t>
            </a:r>
            <a:r>
              <a:rPr lang="es-ES" err="1"/>
              <a:t>edit</a:t>
            </a:r>
            <a:r>
              <a:rPr lang="es-ES"/>
              <a:t> </a:t>
            </a:r>
            <a:r>
              <a:rPr lang="es-ES" err="1"/>
              <a:t>text</a:t>
            </a:r>
            <a:endParaRPr lang="es-ES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imagen 21"/>
          <p:cNvSpPr>
            <a:spLocks noGrp="1"/>
          </p:cNvSpPr>
          <p:nvPr>
            <p:ph type="pic" sz="quarter" idx="19"/>
          </p:nvPr>
        </p:nvSpPr>
        <p:spPr>
          <a:xfrm>
            <a:off x="5736656" y="1922461"/>
            <a:ext cx="6455344" cy="389119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28491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SHEET B 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910799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800" y="908850"/>
            <a:ext cx="4825856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17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text style</a:t>
            </a:r>
          </a:p>
        </p:txBody>
      </p:sp>
      <p:sp>
        <p:nvSpPr>
          <p:cNvPr id="5" name="Marcador de texto 18"/>
          <p:cNvSpPr>
            <a:spLocks noGrp="1"/>
          </p:cNvSpPr>
          <p:nvPr>
            <p:ph type="body" sz="quarter" idx="18" hasCustomPrompt="1"/>
          </p:nvPr>
        </p:nvSpPr>
        <p:spPr>
          <a:xfrm>
            <a:off x="6455344" y="1910244"/>
            <a:ext cx="5736656" cy="3891197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lIns="468000" tIns="180000" rIns="180000" bIns="180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5pPr>
          </a:lstStyle>
          <a:p>
            <a:pPr lvl="0"/>
            <a:r>
              <a:rPr lang="es-ES"/>
              <a:t>Clic to </a:t>
            </a:r>
            <a:r>
              <a:rPr lang="es-ES" err="1"/>
              <a:t>edit</a:t>
            </a:r>
            <a:r>
              <a:rPr lang="es-ES"/>
              <a:t> </a:t>
            </a:r>
            <a:r>
              <a:rPr lang="es-ES" err="1"/>
              <a:t>text</a:t>
            </a:r>
            <a:endParaRPr lang="es-ES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imagen 21"/>
          <p:cNvSpPr>
            <a:spLocks noGrp="1"/>
          </p:cNvSpPr>
          <p:nvPr>
            <p:ph type="pic" sz="quarter" idx="19"/>
          </p:nvPr>
        </p:nvSpPr>
        <p:spPr>
          <a:xfrm>
            <a:off x="0" y="1910243"/>
            <a:ext cx="6455344" cy="389119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62911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SHEET C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910799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800" y="908850"/>
            <a:ext cx="4825856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17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text style</a:t>
            </a:r>
          </a:p>
        </p:txBody>
      </p:sp>
      <p:sp>
        <p:nvSpPr>
          <p:cNvPr id="5" name="Marcador de texto 18"/>
          <p:cNvSpPr>
            <a:spLocks noGrp="1"/>
          </p:cNvSpPr>
          <p:nvPr>
            <p:ph type="body" sz="quarter" idx="18" hasCustomPrompt="1"/>
          </p:nvPr>
        </p:nvSpPr>
        <p:spPr>
          <a:xfrm>
            <a:off x="6455344" y="1910244"/>
            <a:ext cx="5736656" cy="3891197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lIns="468000" tIns="180000" rIns="180000" bIns="180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5pPr>
          </a:lstStyle>
          <a:p>
            <a:pPr lvl="0"/>
            <a:r>
              <a:rPr lang="es-ES"/>
              <a:t>Clic to </a:t>
            </a:r>
            <a:r>
              <a:rPr lang="es-ES" err="1"/>
              <a:t>edit</a:t>
            </a:r>
            <a:r>
              <a:rPr lang="es-ES"/>
              <a:t> </a:t>
            </a:r>
            <a:r>
              <a:rPr lang="es-ES" err="1"/>
              <a:t>text</a:t>
            </a:r>
            <a:endParaRPr lang="es-ES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imagen 21"/>
          <p:cNvSpPr>
            <a:spLocks noGrp="1"/>
          </p:cNvSpPr>
          <p:nvPr>
            <p:ph type="pic" sz="quarter" idx="19"/>
          </p:nvPr>
        </p:nvSpPr>
        <p:spPr>
          <a:xfrm>
            <a:off x="0" y="1910243"/>
            <a:ext cx="4263992" cy="389119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20"/>
          </p:nvPr>
        </p:nvSpPr>
        <p:spPr>
          <a:xfrm>
            <a:off x="4264025" y="1909764"/>
            <a:ext cx="2190750" cy="1969216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posición de imagen 2"/>
          <p:cNvSpPr>
            <a:spLocks noGrp="1"/>
          </p:cNvSpPr>
          <p:nvPr>
            <p:ph type="pic" sz="quarter" idx="21"/>
          </p:nvPr>
        </p:nvSpPr>
        <p:spPr>
          <a:xfrm>
            <a:off x="4263456" y="3878981"/>
            <a:ext cx="2190750" cy="192246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9871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HEET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9154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 Logo 50 y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6"/>
          <p:cNvGrpSpPr/>
          <p:nvPr/>
        </p:nvGrpSpPr>
        <p:grpSpPr>
          <a:xfrm>
            <a:off x="-76151" y="31750"/>
            <a:ext cx="12324385" cy="0"/>
            <a:chOff x="0" y="0"/>
            <a:chExt cx="24648768" cy="0"/>
          </a:xfrm>
        </p:grpSpPr>
        <p:sp>
          <p:nvSpPr>
            <p:cNvPr id="104" name="Shape 104"/>
            <p:cNvSpPr/>
            <p:nvPr/>
          </p:nvSpPr>
          <p:spPr>
            <a:xfrm>
              <a:off x="0" y="0"/>
              <a:ext cx="12393527" cy="0"/>
            </a:xfrm>
            <a:prstGeom prst="line">
              <a:avLst/>
            </a:prstGeom>
            <a:noFill/>
            <a:ln w="139700" cap="flat">
              <a:solidFill>
                <a:srgbClr val="003B79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 sz="1600"/>
            </a:p>
          </p:txBody>
        </p:sp>
        <p:sp>
          <p:nvSpPr>
            <p:cNvPr id="105" name="Shape 105"/>
            <p:cNvSpPr/>
            <p:nvPr/>
          </p:nvSpPr>
          <p:spPr>
            <a:xfrm>
              <a:off x="12255241" y="0"/>
              <a:ext cx="12393527" cy="0"/>
            </a:xfrm>
            <a:prstGeom prst="line">
              <a:avLst/>
            </a:prstGeom>
            <a:noFill/>
            <a:ln w="139700" cap="flat">
              <a:solidFill>
                <a:srgbClr val="8D9E99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 sz="1600"/>
            </a:p>
          </p:txBody>
        </p:sp>
      </p:grpSp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xfrm>
            <a:off x="5967907" y="6500813"/>
            <a:ext cx="247257" cy="25558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392349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49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 CON TÍTULO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10799" y="442800"/>
            <a:ext cx="10870523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s-ES" sz="2600" b="1" i="0" kern="1200" baseline="0">
                <a:solidFill>
                  <a:srgbClr val="00205B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endParaRPr lang="es-ES"/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800" y="908850"/>
            <a:ext cx="4825856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1800" b="0" i="0" kern="1200" baseline="0">
                <a:solidFill>
                  <a:srgbClr val="005199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lvl="0"/>
            <a:r>
              <a:rPr lang="es-ES"/>
              <a:t>Subtitular slide</a:t>
            </a:r>
          </a:p>
        </p:txBody>
      </p:sp>
    </p:spTree>
    <p:extLst>
      <p:ext uri="{BB962C8B-B14F-4D97-AF65-F5344CB8AC3E}">
        <p14:creationId xmlns:p14="http://schemas.microsoft.com/office/powerpoint/2010/main" val="11967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_UEN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800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s-ES"/>
              <a:t>Titular slide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799" y="908850"/>
            <a:ext cx="4825857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/>
              <a:t>Subtitular slide</a:t>
            </a:r>
          </a:p>
        </p:txBody>
      </p:sp>
      <p:sp>
        <p:nvSpPr>
          <p:cNvPr id="23" name="Marcador de texto 22"/>
          <p:cNvSpPr>
            <a:spLocks noGrp="1" noChangeAspect="1"/>
          </p:cNvSpPr>
          <p:nvPr>
            <p:ph type="body" sz="quarter" idx="17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86032" y="1848051"/>
            <a:ext cx="11295290" cy="43493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rebuchet MS" pitchFamily="34" charset="0"/>
              <a:buChar char="◦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rebuchet MS" pitchFamily="34" charset="0"/>
              <a:buChar char="‐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s-ES"/>
              <a:t>Haga clic para modificar el texto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72159379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28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7661EBAA-AD23-4029-9E9E-9E9CA6FEBC3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46857" y="273211"/>
            <a:ext cx="11498286" cy="637953"/>
          </a:xfrm>
          <a:prstGeom prst="rect">
            <a:avLst/>
          </a:prstGeom>
        </p:spPr>
        <p:txBody>
          <a:bodyPr lIns="90000" tIns="0" bIns="0" anchor="t" anchorCtr="0"/>
          <a:lstStyle>
            <a:lvl1pPr marL="0" indent="0">
              <a:spcBef>
                <a:spcPts val="0"/>
              </a:spcBef>
              <a:buNone/>
              <a:defRPr sz="3600" b="1" i="0" cap="all" spc="0" normalizeH="0" baseline="0">
                <a:solidFill>
                  <a:schemeClr val="bg2"/>
                </a:solidFill>
                <a:effectLst/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14885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53FF9861-1AB0-47F8-A761-9D72F18F6A8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84071" y="276882"/>
            <a:ext cx="11423858" cy="4173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0" baseline="0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insertar título</a:t>
            </a: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CA61EFA2-E182-48A5-AA47-4A1CF97E0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70" y="810332"/>
            <a:ext cx="11414173" cy="43180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2400" b="0" i="0" baseline="0">
                <a:solidFill>
                  <a:schemeClr val="bg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</a:lstStyle>
          <a:p>
            <a:r>
              <a:rPr lang="es-ES" altLang="es-ES"/>
              <a:t>Haga clic para insertar subtítulo</a:t>
            </a:r>
          </a:p>
        </p:txBody>
      </p:sp>
    </p:spTree>
    <p:extLst>
      <p:ext uri="{BB962C8B-B14F-4D97-AF65-F5344CB8AC3E}">
        <p14:creationId xmlns:p14="http://schemas.microsoft.com/office/powerpoint/2010/main" val="341669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CAD1AF6-09D3-4B3C-9A2C-C9008F21CB2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32001" y="569649"/>
            <a:ext cx="216375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843" r:id="rId2"/>
    <p:sldLayoutId id="2147483844" r:id="rId3"/>
    <p:sldLayoutId id="2147484010" r:id="rId4"/>
    <p:sldLayoutId id="2147484012" r:id="rId5"/>
    <p:sldLayoutId id="214748401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907E49A7-18D7-4A9E-824E-8EE3549DABDE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304727"/>
            <a:ext cx="1081881" cy="21637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21718F6-681F-4434-A484-03E30389D435}"/>
              </a:ext>
            </a:extLst>
          </p:cNvPr>
          <p:cNvSpPr txBox="1"/>
          <p:nvPr userDrawn="1"/>
        </p:nvSpPr>
        <p:spPr>
          <a:xfrm>
            <a:off x="5850193" y="6339399"/>
            <a:ext cx="491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20DDF58-3EBA-4BCA-B215-E0CB795C841D}" type="slidenum">
              <a:rPr lang="es-ES" sz="900" smtClean="0">
                <a:solidFill>
                  <a:schemeClr val="tx1"/>
                </a:solidFill>
              </a:rPr>
              <a:pPr algn="ctr"/>
              <a:t>‹Nº›</a:t>
            </a:fld>
            <a:endParaRPr lang="es-ES" sz="900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C81F3A2-28BC-448D-BFB8-BE558044E044}"/>
              </a:ext>
            </a:extLst>
          </p:cNvPr>
          <p:cNvSpPr txBox="1"/>
          <p:nvPr userDrawn="1"/>
        </p:nvSpPr>
        <p:spPr>
          <a:xfrm>
            <a:off x="9596236" y="6308502"/>
            <a:ext cx="23275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err="1">
                <a:solidFill>
                  <a:schemeClr val="tx1"/>
                </a:solidFill>
              </a:rPr>
              <a:t>www.group.sener</a:t>
            </a:r>
            <a:endParaRPr lang="es-ES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4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  <p:sldLayoutId id="2147484003" r:id="rId17"/>
    <p:sldLayoutId id="2147484004" r:id="rId18"/>
    <p:sldLayoutId id="2147484005" r:id="rId19"/>
    <p:sldLayoutId id="2147484006" r:id="rId20"/>
    <p:sldLayoutId id="2147484007" r:id="rId21"/>
    <p:sldLayoutId id="2147484008" r:id="rId22"/>
    <p:sldLayoutId id="2147484015" r:id="rId23"/>
    <p:sldLayoutId id="2147484017" r:id="rId24"/>
    <p:sldLayoutId id="2147484029" r:id="rId25"/>
    <p:sldLayoutId id="2147484031" r:id="rId26"/>
    <p:sldLayoutId id="2147484032" r:id="rId27"/>
    <p:sldLayoutId id="2147484033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>
          <p15:clr>
            <a:srgbClr val="F26B43"/>
          </p15:clr>
        </p15:guide>
        <p15:guide id="2" pos="23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7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-1" y="24848"/>
            <a:ext cx="12192001" cy="184702"/>
            <a:chOff x="-152301" y="63500"/>
            <a:chExt cx="12390192" cy="0"/>
          </a:xfrm>
        </p:grpSpPr>
        <p:sp>
          <p:nvSpPr>
            <p:cNvPr id="5" name="Shape 189"/>
            <p:cNvSpPr/>
            <p:nvPr/>
          </p:nvSpPr>
          <p:spPr>
            <a:xfrm>
              <a:off x="-152301" y="63500"/>
              <a:ext cx="6199200" cy="0"/>
            </a:xfrm>
            <a:prstGeom prst="line">
              <a:avLst/>
            </a:prstGeom>
            <a:noFill/>
            <a:ln w="69850" cap="flat">
              <a:solidFill>
                <a:srgbClr val="002664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" name="Shape 190"/>
            <p:cNvSpPr/>
            <p:nvPr/>
          </p:nvSpPr>
          <p:spPr>
            <a:xfrm>
              <a:off x="6038691" y="63500"/>
              <a:ext cx="6199200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sp>
        <p:nvSpPr>
          <p:cNvPr id="8" name="CuadroTexto 7"/>
          <p:cNvSpPr txBox="1"/>
          <p:nvPr userDrawn="1"/>
        </p:nvSpPr>
        <p:spPr>
          <a:xfrm>
            <a:off x="5599164" y="6512771"/>
            <a:ext cx="99455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3267D7B-7210-4B3F-B7A8-543293330DAB}" type="slidenum">
              <a:rPr lang="es-ES" sz="1000" smtClean="0">
                <a:solidFill>
                  <a:srgbClr val="3C3C3B"/>
                </a:solidFill>
                <a:latin typeface="Trebuchet MS" panose="020B0603020202020204" pitchFamily="34" charset="0"/>
              </a:rPr>
              <a:pPr algn="ctr"/>
              <a:t>‹Nº›</a:t>
            </a:fld>
            <a:endParaRPr lang="es-ES" sz="1000">
              <a:solidFill>
                <a:srgbClr val="3C3C3B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Shape 193"/>
          <p:cNvSpPr/>
          <p:nvPr userDrawn="1"/>
        </p:nvSpPr>
        <p:spPr>
          <a:xfrm>
            <a:off x="9137183" y="6520466"/>
            <a:ext cx="1144545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57200">
              <a:defRPr sz="1400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r"/>
            <a:r>
              <a:rPr sz="900" kern="1200">
                <a:solidFill>
                  <a:srgbClr val="3C3C3B"/>
                </a:solidFill>
                <a:latin typeface="Trebuchet MS"/>
                <a:ea typeface="Trebuchet MS"/>
                <a:cs typeface="Trebuchet MS"/>
                <a:sym typeface="Trebuchet MS"/>
              </a:rPr>
              <a:t>www.</a:t>
            </a:r>
            <a:r>
              <a:rPr lang="es-ES_tradnl" sz="900" kern="1200">
                <a:solidFill>
                  <a:srgbClr val="3C3C3B"/>
                </a:solidFill>
                <a:latin typeface="Trebuchet MS"/>
                <a:ea typeface="Trebuchet MS"/>
                <a:cs typeface="Trebuchet MS"/>
                <a:sym typeface="Trebuchet MS"/>
              </a:rPr>
              <a:t>aerospace</a:t>
            </a:r>
            <a:r>
              <a:rPr sz="900" kern="1200">
                <a:solidFill>
                  <a:srgbClr val="3C3C3B"/>
                </a:solidFill>
                <a:latin typeface="Trebuchet MS"/>
                <a:ea typeface="Trebuchet MS"/>
                <a:cs typeface="Trebuchet MS"/>
                <a:sym typeface="Trebuchet MS"/>
              </a:rPr>
              <a:t>.sener</a:t>
            </a:r>
          </a:p>
        </p:txBody>
      </p:sp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99798E4-DAC0-DE13-07A5-EF45E5E58D8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21" y="6202050"/>
            <a:ext cx="1655479" cy="59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9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5" r:id="rId5"/>
    <p:sldLayoutId id="2147483756" r:id="rId6"/>
    <p:sldLayoutId id="2147483758" r:id="rId7"/>
    <p:sldLayoutId id="2147483759" r:id="rId8"/>
    <p:sldLayoutId id="2147483760" r:id="rId9"/>
    <p:sldLayoutId id="2147483757" r:id="rId10"/>
    <p:sldLayoutId id="2147483815" r:id="rId11"/>
    <p:sldLayoutId id="214748388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png"/><Relationship Id="rId1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espacio.rymsa.com/sitios/facturable/bbdd/FotosTADs/11%204171%20025%200.GOCE.GPS.jpg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11" Type="http://schemas.microsoft.com/office/2007/relationships/hdphoto" Target="../media/hdphoto2.wdp"/><Relationship Id="rId5" Type="http://schemas.openxmlformats.org/officeDocument/2006/relationships/image" Target="../media/image14.png"/><Relationship Id="rId15" Type="http://schemas.openxmlformats.org/officeDocument/2006/relationships/image" Target="../media/image23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2E7E79D5-08B4-44EE-A06F-2F2E8E71BC3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ound2DiagRect">
            <a:avLst>
              <a:gd name="adj1" fmla="val 0"/>
              <a:gd name="adj2" fmla="val 0"/>
            </a:avLst>
          </a:prstGeom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066F775F-0300-4909-9FE6-D5CBEFF25D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52" y="326056"/>
            <a:ext cx="2163757" cy="432751"/>
          </a:xfrm>
          <a:prstGeom prst="rect">
            <a:avLst/>
          </a:prstGeom>
        </p:spPr>
      </p:pic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F1534106-B344-C44E-5D4F-86A852EA5DF1}"/>
              </a:ext>
            </a:extLst>
          </p:cNvPr>
          <p:cNvSpPr txBox="1">
            <a:spLocks/>
          </p:cNvSpPr>
          <p:nvPr/>
        </p:nvSpPr>
        <p:spPr>
          <a:xfrm>
            <a:off x="870438" y="4971979"/>
            <a:ext cx="7195495" cy="151759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91442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None/>
              <a:defRPr lang="es-ES" altLang="es-ES" sz="4800" b="1" i="0" kern="1200" spc="-10" baseline="0" dirty="0" smtClean="0">
                <a:solidFill>
                  <a:schemeClr val="bg1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  <a:sym typeface="Gill Sans" charset="0"/>
              </a:defRPr>
            </a:lvl1pPr>
            <a:lvl2pPr marL="1066800" indent="-457200" algn="l" defTabSz="91442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lang="es-ES" altLang="es-ES" sz="1900" b="0" kern="1200" baseline="0" dirty="0" smtClean="0">
                <a:solidFill>
                  <a:schemeClr val="bg1"/>
                </a:solidFill>
                <a:latin typeface="Telefonica ExtraLight"/>
                <a:ea typeface="MS PGothic" pitchFamily="34" charset="-128"/>
                <a:cs typeface="Telefonica ExtraLight"/>
                <a:sym typeface="Gill Sans" charset="0"/>
              </a:defRPr>
            </a:lvl2pPr>
            <a:lvl3pPr marL="1676400" indent="-457200" algn="l" defTabSz="91442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lang="es-ES" altLang="es-ES" sz="1900" b="0" kern="1200" baseline="0" dirty="0" smtClean="0">
                <a:solidFill>
                  <a:schemeClr val="bg1"/>
                </a:solidFill>
                <a:latin typeface="Telefonica ExtraLight"/>
                <a:ea typeface="MS PGothic" pitchFamily="34" charset="-128"/>
                <a:cs typeface="Telefonica ExtraLight"/>
                <a:sym typeface="Gill Sans" charset="0"/>
              </a:defRPr>
            </a:lvl3pPr>
            <a:lvl4pPr marL="1600241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s-ES" altLang="es-ES" sz="1900" b="0" kern="1200" baseline="0" dirty="0" smtClean="0">
                <a:solidFill>
                  <a:schemeClr val="bg1"/>
                </a:solidFill>
                <a:latin typeface="Telefonica ExtraLight"/>
                <a:ea typeface="MS PGothic" pitchFamily="34" charset="-128"/>
                <a:cs typeface="Telefonica ExtraLight"/>
                <a:sym typeface="Gill Sans" charset="0"/>
              </a:defRPr>
            </a:lvl4pPr>
            <a:lvl5pPr marL="2057452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7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63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s-ES" altLang="es-ES" sz="4000" dirty="0">
                <a:solidFill>
                  <a:srgbClr val="FFFFFF"/>
                </a:solidFill>
                <a:latin typeface="Trebuchet MS" panose="020B0603020202020204"/>
              </a:rPr>
              <a:t>LISA </a:t>
            </a:r>
            <a:r>
              <a:rPr lang="es-ES" altLang="es-ES" sz="4000" dirty="0" err="1">
                <a:solidFill>
                  <a:srgbClr val="FFFFFF"/>
                </a:solidFill>
                <a:latin typeface="Trebuchet MS" panose="020B0603020202020204"/>
              </a:rPr>
              <a:t>Pathfinder</a:t>
            </a:r>
            <a:r>
              <a:rPr lang="es-ES" altLang="es-ES" sz="4000" dirty="0">
                <a:solidFill>
                  <a:srgbClr val="FFFFFF"/>
                </a:solidFill>
                <a:latin typeface="Trebuchet MS" panose="020B0603020202020204"/>
              </a:rPr>
              <a:t> – 10 </a:t>
            </a:r>
            <a:r>
              <a:rPr lang="es-ES" altLang="es-ES" sz="4000" dirty="0" err="1">
                <a:solidFill>
                  <a:srgbClr val="FFFFFF"/>
                </a:solidFill>
                <a:latin typeface="Trebuchet MS" panose="020B0603020202020204"/>
              </a:rPr>
              <a:t>years</a:t>
            </a:r>
            <a:endParaRPr kumimoji="0" lang="es-ES" altLang="es-ES" sz="2400" i="0" u="none" strike="noStrike" kern="120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Noto Serif" panose="02020600060500020200" pitchFamily="18" charset="0"/>
              <a:cs typeface="Noto Serif" panose="02020600060500020200" pitchFamily="18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44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dondear rectángulo de esquina sencilla 60">
            <a:extLst>
              <a:ext uri="{FF2B5EF4-FFF2-40B4-BE49-F238E27FC236}">
                <a16:creationId xmlns:a16="http://schemas.microsoft.com/office/drawing/2014/main" id="{D5D9D107-7FC9-C8C4-8E7E-D48DEB3D0CA1}"/>
              </a:ext>
            </a:extLst>
          </p:cNvPr>
          <p:cNvSpPr/>
          <p:nvPr/>
        </p:nvSpPr>
        <p:spPr>
          <a:xfrm rot="10800000" flipH="1">
            <a:off x="8781059" y="3609887"/>
            <a:ext cx="2475992" cy="2520000"/>
          </a:xfrm>
          <a:prstGeom prst="round2SameRect">
            <a:avLst>
              <a:gd name="adj1" fmla="val 5463"/>
              <a:gd name="adj2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138" name="Redondear rectángulo de esquina sencilla 60">
            <a:extLst>
              <a:ext uri="{FF2B5EF4-FFF2-40B4-BE49-F238E27FC236}">
                <a16:creationId xmlns:a16="http://schemas.microsoft.com/office/drawing/2014/main" id="{F56D9F37-E0DA-DFA5-0AAF-C2D17C405E7E}"/>
              </a:ext>
            </a:extLst>
          </p:cNvPr>
          <p:cNvSpPr/>
          <p:nvPr/>
        </p:nvSpPr>
        <p:spPr>
          <a:xfrm rot="10800000" flipH="1">
            <a:off x="6222792" y="3609887"/>
            <a:ext cx="2475992" cy="2520000"/>
          </a:xfrm>
          <a:prstGeom prst="round2SameRect">
            <a:avLst>
              <a:gd name="adj1" fmla="val 7538"/>
              <a:gd name="adj2" fmla="val 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132" name="Redondear rectángulo de esquina sencilla 60">
            <a:extLst>
              <a:ext uri="{FF2B5EF4-FFF2-40B4-BE49-F238E27FC236}">
                <a16:creationId xmlns:a16="http://schemas.microsoft.com/office/drawing/2014/main" id="{F206D8C1-4229-E6AF-3B84-86AC3D21B626}"/>
              </a:ext>
            </a:extLst>
          </p:cNvPr>
          <p:cNvSpPr/>
          <p:nvPr/>
        </p:nvSpPr>
        <p:spPr>
          <a:xfrm rot="10800000" flipH="1">
            <a:off x="3645692" y="3609887"/>
            <a:ext cx="2475992" cy="2520000"/>
          </a:xfrm>
          <a:prstGeom prst="round2SameRect">
            <a:avLst>
              <a:gd name="adj1" fmla="val 6708"/>
              <a:gd name="adj2" fmla="val 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131" name="Redondear rectángulo de esquina sencilla 60">
            <a:extLst>
              <a:ext uri="{FF2B5EF4-FFF2-40B4-BE49-F238E27FC236}">
                <a16:creationId xmlns:a16="http://schemas.microsoft.com/office/drawing/2014/main" id="{373B22F7-B01B-A1D7-9B97-DD1A2F349A2D}"/>
              </a:ext>
            </a:extLst>
          </p:cNvPr>
          <p:cNvSpPr/>
          <p:nvPr/>
        </p:nvSpPr>
        <p:spPr>
          <a:xfrm rot="10800000" flipH="1">
            <a:off x="1058317" y="3609887"/>
            <a:ext cx="2475992" cy="2520000"/>
          </a:xfrm>
          <a:prstGeom prst="round2SameRect">
            <a:avLst>
              <a:gd name="adj1" fmla="val 8368"/>
              <a:gd name="adj2" fmla="val 2075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/>
          </a:p>
        </p:txBody>
      </p:sp>
      <p:graphicFrame>
        <p:nvGraphicFramePr>
          <p:cNvPr id="126" name="Table 29">
            <a:extLst>
              <a:ext uri="{FF2B5EF4-FFF2-40B4-BE49-F238E27FC236}">
                <a16:creationId xmlns:a16="http://schemas.microsoft.com/office/drawing/2014/main" id="{11EC129C-9F20-CCDA-FA1E-21BC00589B49}"/>
              </a:ext>
            </a:extLst>
          </p:cNvPr>
          <p:cNvGraphicFramePr>
            <a:graphicFrameLocks noGrp="1"/>
          </p:cNvGraphicFramePr>
          <p:nvPr/>
        </p:nvGraphicFramePr>
        <p:xfrm>
          <a:off x="1111400" y="4117336"/>
          <a:ext cx="2197100" cy="1350738"/>
        </p:xfrm>
        <a:graphic>
          <a:graphicData uri="http://schemas.openxmlformats.org/drawingml/2006/table">
            <a:tbl>
              <a:tblPr/>
              <a:tblGrid>
                <a:gridCol w="219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0738">
                <a:tc>
                  <a:txBody>
                    <a:bodyPr/>
                    <a:lstStyle/>
                    <a:p>
                      <a:pPr marL="266700" marR="0" indent="-171450" algn="l" defTabSz="914400" rtl="0" eaLnBrk="1" latinLnBrk="0" hangingPunct="1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GB" sz="1400" kern="1200" spc="0" noProof="0" dirty="0">
                          <a:solidFill>
                            <a:schemeClr val="accen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Space </a:t>
                      </a:r>
                    </a:p>
                    <a:p>
                      <a:pPr marL="266700" marR="0" indent="-171450" algn="l" defTabSz="914400" rtl="0" eaLnBrk="1" latinLnBrk="0" hangingPunct="1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GB" sz="1400" kern="1200" spc="0" noProof="0" dirty="0">
                          <a:solidFill>
                            <a:schemeClr val="accen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Defence </a:t>
                      </a:r>
                    </a:p>
                    <a:p>
                      <a:pPr marL="266700" marR="0" indent="-171450" algn="l" defTabSz="914400" rtl="0" eaLnBrk="1" latinLnBrk="0" hangingPunct="1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GB" sz="1400" kern="1200" spc="0" noProof="0" dirty="0">
                          <a:solidFill>
                            <a:schemeClr val="accen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Science </a:t>
                      </a:r>
                    </a:p>
                    <a:p>
                      <a:pPr marL="266700" marR="0" indent="-171450" algn="l" defTabSz="914400" rtl="0" eaLnBrk="1" latinLnBrk="0" hangingPunct="1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GB" sz="1400" kern="1200" spc="0" noProof="0" dirty="0">
                          <a:solidFill>
                            <a:schemeClr val="accen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Air Traffic Control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7" name="Table 34">
            <a:extLst>
              <a:ext uri="{FF2B5EF4-FFF2-40B4-BE49-F238E27FC236}">
                <a16:creationId xmlns:a16="http://schemas.microsoft.com/office/drawing/2014/main" id="{226C68BA-AB6B-E69E-63AF-B45FE4E75B9C}"/>
              </a:ext>
            </a:extLst>
          </p:cNvPr>
          <p:cNvGraphicFramePr>
            <a:graphicFrameLocks noGrp="1"/>
          </p:cNvGraphicFramePr>
          <p:nvPr/>
        </p:nvGraphicFramePr>
        <p:xfrm>
          <a:off x="3644202" y="4104718"/>
          <a:ext cx="2499745" cy="1778000"/>
        </p:xfrm>
        <a:graphic>
          <a:graphicData uri="http://schemas.openxmlformats.org/drawingml/2006/table">
            <a:tbl>
              <a:tblPr/>
              <a:tblGrid>
                <a:gridCol w="2499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50458">
                <a:tc>
                  <a:txBody>
                    <a:bodyPr/>
                    <a:lstStyle/>
                    <a:p>
                      <a:pPr marL="266700" marR="0" indent="-168275" algn="l" defTabSz="914400" rtl="0" eaLnBrk="1" latinLnBrk="0" hangingPunct="1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>
                          <a:tab pos="715963" algn="l"/>
                        </a:tabLst>
                      </a:pPr>
                      <a:r>
                        <a:rPr lang="en-US" sz="1400" kern="1200" spc="0" dirty="0">
                          <a:solidFill>
                            <a:schemeClr val="accen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High speed railways</a:t>
                      </a:r>
                    </a:p>
                    <a:p>
                      <a:pPr marL="266700" marR="0" indent="-168275" algn="l" defTabSz="914400" rtl="0" eaLnBrk="1" latinLnBrk="0" hangingPunct="1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>
                          <a:tab pos="715963" algn="l"/>
                        </a:tabLst>
                      </a:pPr>
                      <a:r>
                        <a:rPr lang="en-US" sz="1400" kern="1200" spc="0" dirty="0">
                          <a:solidFill>
                            <a:schemeClr val="accen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Freight &amp; mainline railways</a:t>
                      </a:r>
                    </a:p>
                    <a:p>
                      <a:pPr marL="266700" marR="0" indent="-168275" algn="l" defTabSz="914400" rtl="0" eaLnBrk="1" latinLnBrk="0" hangingPunct="1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>
                          <a:tab pos="715963" algn="l"/>
                        </a:tabLst>
                      </a:pPr>
                      <a:r>
                        <a:rPr lang="en-US" sz="1400" kern="1200" spc="0" dirty="0">
                          <a:solidFill>
                            <a:schemeClr val="accen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Roads &amp; highways</a:t>
                      </a:r>
                    </a:p>
                    <a:p>
                      <a:pPr marL="266700" marR="0" indent="-168275" algn="l" defTabSz="914400" rtl="0" eaLnBrk="1" latinLnBrk="0" hangingPunct="1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>
                          <a:tab pos="715963" algn="l"/>
                        </a:tabLst>
                      </a:pPr>
                      <a:r>
                        <a:rPr lang="en-US" sz="1400" kern="1200" spc="0" dirty="0">
                          <a:solidFill>
                            <a:schemeClr val="accen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Airports</a:t>
                      </a:r>
                    </a:p>
                    <a:p>
                      <a:pPr marL="266700" marR="0" indent="-168275" algn="l" defTabSz="914400" rtl="0" eaLnBrk="1" latinLnBrk="0" hangingPunct="1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>
                          <a:tab pos="715963" algn="l"/>
                        </a:tabLst>
                      </a:pPr>
                      <a:r>
                        <a:rPr lang="en-US" sz="1400" kern="1200" spc="0" dirty="0">
                          <a:solidFill>
                            <a:schemeClr val="accen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Consultancy &amp; New Technologies</a:t>
                      </a:r>
                    </a:p>
                    <a:p>
                      <a:pPr marL="266700" marR="0" indent="-168275" algn="l" defTabSz="914400" rtl="0" eaLnBrk="1" latinLnBrk="0" hangingPunct="1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>
                          <a:tab pos="715963" algn="l"/>
                        </a:tabLst>
                      </a:pPr>
                      <a:r>
                        <a:rPr lang="en-US" sz="1400" kern="1200" spc="0" dirty="0">
                          <a:solidFill>
                            <a:schemeClr val="accen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Architecture</a:t>
                      </a:r>
                    </a:p>
                    <a:p>
                      <a:pPr marL="266700" marR="0" indent="-168275" algn="l" defTabSz="914400" rtl="0" eaLnBrk="1" latinLnBrk="0" hangingPunct="1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>
                          <a:tab pos="715963" algn="l"/>
                        </a:tabLst>
                      </a:pPr>
                      <a:r>
                        <a:rPr lang="en-US" sz="1400" kern="1200" spc="0" dirty="0">
                          <a:solidFill>
                            <a:schemeClr val="accen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Water &amp; environment</a:t>
                      </a:r>
                    </a:p>
                    <a:p>
                      <a:pPr marL="266700" marR="0" indent="-168275" algn="l" defTabSz="914400" rtl="0" eaLnBrk="1" latinLnBrk="0" hangingPunct="1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>
                          <a:tab pos="715963" algn="l"/>
                        </a:tabLst>
                      </a:pPr>
                      <a:r>
                        <a:rPr lang="en-US" sz="1400" kern="1200" spc="0" dirty="0">
                          <a:solidFill>
                            <a:schemeClr val="accen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Ports</a:t>
                      </a:r>
                      <a:endParaRPr lang="es-ES" sz="1400" kern="1200" spc="0" dirty="0">
                        <a:solidFill>
                          <a:srgbClr val="001F5B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8" name="Table 35">
            <a:extLst>
              <a:ext uri="{FF2B5EF4-FFF2-40B4-BE49-F238E27FC236}">
                <a16:creationId xmlns:a16="http://schemas.microsoft.com/office/drawing/2014/main" id="{1E0B1B8F-09E5-D17C-8D6D-605E141165F9}"/>
              </a:ext>
            </a:extLst>
          </p:cNvPr>
          <p:cNvGraphicFramePr>
            <a:graphicFrameLocks noGrp="1"/>
          </p:cNvGraphicFramePr>
          <p:nvPr/>
        </p:nvGraphicFramePr>
        <p:xfrm>
          <a:off x="6224752" y="4120362"/>
          <a:ext cx="2498007" cy="1450458"/>
        </p:xfrm>
        <a:graphic>
          <a:graphicData uri="http://schemas.openxmlformats.org/drawingml/2006/table">
            <a:tbl>
              <a:tblPr/>
              <a:tblGrid>
                <a:gridCol w="2498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50458">
                <a:tc>
                  <a:txBody>
                    <a:bodyPr/>
                    <a:lstStyle/>
                    <a:p>
                      <a:pPr marL="266700" marR="0" indent="-168275" algn="l" defTabSz="914400" rtl="0" eaLnBrk="1" latinLnBrk="0" hangingPunct="1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>
                          <a:tab pos="715963" algn="l"/>
                        </a:tabLst>
                      </a:pPr>
                      <a:r>
                        <a:rPr lang="en-US" sz="1400" kern="1200" spc="0" dirty="0">
                          <a:solidFill>
                            <a:schemeClr val="accen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Hydrogen &amp; carriers</a:t>
                      </a:r>
                    </a:p>
                    <a:p>
                      <a:pPr marL="266700" marR="0" indent="-168275" algn="l" defTabSz="914400" rtl="0" eaLnBrk="1" latinLnBrk="0" hangingPunct="1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>
                          <a:tab pos="715963" algn="l"/>
                        </a:tabLst>
                      </a:pPr>
                      <a:r>
                        <a:rPr lang="en-US" sz="1400" kern="1200" spc="0" dirty="0">
                          <a:solidFill>
                            <a:schemeClr val="accen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Circular economy</a:t>
                      </a:r>
                    </a:p>
                    <a:p>
                      <a:pPr marL="266700" marR="0" indent="-168275" algn="l" defTabSz="914400" rtl="0" eaLnBrk="1" latinLnBrk="0" hangingPunct="1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>
                          <a:tab pos="715963" algn="l"/>
                        </a:tabLst>
                      </a:pPr>
                      <a:r>
                        <a:rPr lang="en-US" sz="1400" kern="1200" spc="0" dirty="0">
                          <a:solidFill>
                            <a:schemeClr val="accen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Gas</a:t>
                      </a:r>
                    </a:p>
                    <a:p>
                      <a:pPr marL="266700" marR="0" indent="-168275" algn="l" defTabSz="914400" rtl="0" eaLnBrk="1" latinLnBrk="0" hangingPunct="1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>
                          <a:tab pos="715963" algn="l"/>
                        </a:tabLst>
                      </a:pPr>
                      <a:r>
                        <a:rPr lang="en-US" sz="1400" kern="1200" spc="0" dirty="0">
                          <a:solidFill>
                            <a:schemeClr val="accen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Power</a:t>
                      </a:r>
                    </a:p>
                    <a:p>
                      <a:pPr marL="266700" marR="0" indent="-168275" algn="l" defTabSz="914400" rtl="0" eaLnBrk="1" latinLnBrk="0" hangingPunct="1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>
                          <a:tab pos="715963" algn="l"/>
                        </a:tabLst>
                      </a:pPr>
                      <a:r>
                        <a:rPr lang="en-US" sz="1400" kern="1200" spc="0" dirty="0">
                          <a:solidFill>
                            <a:schemeClr val="accen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Renewables &amp; storage</a:t>
                      </a:r>
                    </a:p>
                    <a:p>
                      <a:pPr marL="266700" marR="0" indent="-168275" algn="l" defTabSz="914400" rtl="0" eaLnBrk="1" latinLnBrk="0" hangingPunct="1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>
                          <a:tab pos="715963" algn="l"/>
                        </a:tabLst>
                      </a:pPr>
                      <a:r>
                        <a:rPr lang="en-US" sz="1400" kern="1200" spc="0" dirty="0">
                          <a:solidFill>
                            <a:schemeClr val="accen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Wind &amp; marine energies</a:t>
                      </a:r>
                    </a:p>
                    <a:p>
                      <a:pPr marL="266700" marR="0" indent="-168275" algn="l" defTabSz="914400" rtl="0" eaLnBrk="1" latinLnBrk="0" hangingPunct="1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>
                          <a:tab pos="715963" algn="l"/>
                        </a:tabLst>
                      </a:pPr>
                      <a:r>
                        <a:rPr lang="en-US" sz="1400" kern="1200" spc="0" dirty="0">
                          <a:solidFill>
                            <a:schemeClr val="accen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Sustainable industry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9" name="Table 36">
            <a:extLst>
              <a:ext uri="{FF2B5EF4-FFF2-40B4-BE49-F238E27FC236}">
                <a16:creationId xmlns:a16="http://schemas.microsoft.com/office/drawing/2014/main" id="{2FD7139F-9FF1-0B67-B312-19B2260647E9}"/>
              </a:ext>
            </a:extLst>
          </p:cNvPr>
          <p:cNvGraphicFramePr>
            <a:graphicFrameLocks noGrp="1"/>
          </p:cNvGraphicFramePr>
          <p:nvPr/>
        </p:nvGraphicFramePr>
        <p:xfrm>
          <a:off x="8785445" y="4117337"/>
          <a:ext cx="2481550" cy="1350738"/>
        </p:xfrm>
        <a:graphic>
          <a:graphicData uri="http://schemas.openxmlformats.org/drawingml/2006/table">
            <a:tbl>
              <a:tblPr/>
              <a:tblGrid>
                <a:gridCol w="248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0738">
                <a:tc>
                  <a:txBody>
                    <a:bodyPr/>
                    <a:lstStyle/>
                    <a:p>
                      <a:pPr marL="266700" marR="0" indent="-168275" algn="l" defTabSz="914400" rtl="0" eaLnBrk="1" latinLnBrk="0" hangingPunct="1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rgbClr val="005199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>
                          <a:tab pos="715963" algn="l"/>
                        </a:tabLst>
                      </a:pPr>
                      <a:r>
                        <a:rPr lang="en-US" sz="1400" kern="1200" spc="0" noProof="0" dirty="0">
                          <a:solidFill>
                            <a:schemeClr val="accen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Quark: engineering and architecture for Data Centers</a:t>
                      </a:r>
                      <a:r>
                        <a:rPr lang="es-ES" sz="1400" kern="1200" spc="0" noProof="0" dirty="0">
                          <a:solidFill>
                            <a:schemeClr val="accen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6" name="Redondear rectángulo de esquina sencilla 61">
            <a:extLst>
              <a:ext uri="{FF2B5EF4-FFF2-40B4-BE49-F238E27FC236}">
                <a16:creationId xmlns:a16="http://schemas.microsoft.com/office/drawing/2014/main" id="{9B0C7371-4F08-03A0-86E1-2F2B213869CB}"/>
              </a:ext>
            </a:extLst>
          </p:cNvPr>
          <p:cNvSpPr/>
          <p:nvPr/>
        </p:nvSpPr>
        <p:spPr>
          <a:xfrm rot="10800000" flipH="1">
            <a:off x="3644207" y="2601815"/>
            <a:ext cx="2481550" cy="1367440"/>
          </a:xfrm>
          <a:prstGeom prst="roundRect">
            <a:avLst>
              <a:gd name="adj" fmla="val 3143"/>
            </a:avLst>
          </a:prstGeom>
          <a:solidFill>
            <a:srgbClr val="86B9D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/>
          </a:p>
        </p:txBody>
      </p:sp>
      <p:sp>
        <p:nvSpPr>
          <p:cNvPr id="77" name="Redondear rectángulo de esquina sencilla 62">
            <a:extLst>
              <a:ext uri="{FF2B5EF4-FFF2-40B4-BE49-F238E27FC236}">
                <a16:creationId xmlns:a16="http://schemas.microsoft.com/office/drawing/2014/main" id="{E049661B-C185-4E79-BE30-F6E3B68F193E}"/>
              </a:ext>
            </a:extLst>
          </p:cNvPr>
          <p:cNvSpPr/>
          <p:nvPr/>
        </p:nvSpPr>
        <p:spPr>
          <a:xfrm flipH="1">
            <a:off x="3644206" y="1247442"/>
            <a:ext cx="2481550" cy="1367440"/>
          </a:xfrm>
          <a:prstGeom prst="round2SameRect">
            <a:avLst>
              <a:gd name="adj1" fmla="val 9905"/>
              <a:gd name="adj2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/>
          </a:p>
        </p:txBody>
      </p:sp>
      <p:sp>
        <p:nvSpPr>
          <p:cNvPr id="68" name="object 6">
            <a:extLst>
              <a:ext uri="{FF2B5EF4-FFF2-40B4-BE49-F238E27FC236}">
                <a16:creationId xmlns:a16="http://schemas.microsoft.com/office/drawing/2014/main" id="{0CA8D5E8-42DC-945B-D90E-3CC48BE0B3C0}"/>
              </a:ext>
            </a:extLst>
          </p:cNvPr>
          <p:cNvSpPr txBox="1"/>
          <p:nvPr/>
        </p:nvSpPr>
        <p:spPr>
          <a:xfrm>
            <a:off x="4175184" y="3471724"/>
            <a:ext cx="1376680" cy="293028"/>
          </a:xfrm>
          <a:prstGeom prst="rect">
            <a:avLst/>
          </a:prstGeom>
        </p:spPr>
        <p:txBody>
          <a:bodyPr vert="horz" wrap="square" lIns="0" tIns="15874" rIns="0" bIns="0" rtlCol="0">
            <a:spAutoFit/>
          </a:bodyPr>
          <a:lstStyle/>
          <a:p>
            <a:pPr marL="12701" algn="ctr">
              <a:spcBef>
                <a:spcPts val="126"/>
              </a:spcBef>
            </a:pPr>
            <a:r>
              <a:rPr b="1" spc="80" dirty="0">
                <a:solidFill>
                  <a:srgbClr val="FFFFFF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Mobility</a:t>
            </a:r>
            <a:endParaRPr spc="80" dirty="0"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3" name="Redondear rectángulo de esquina sencilla 70">
            <a:extLst>
              <a:ext uri="{FF2B5EF4-FFF2-40B4-BE49-F238E27FC236}">
                <a16:creationId xmlns:a16="http://schemas.microsoft.com/office/drawing/2014/main" id="{D8AD79BB-166E-32CF-609C-C563ADFE641D}"/>
              </a:ext>
            </a:extLst>
          </p:cNvPr>
          <p:cNvSpPr/>
          <p:nvPr/>
        </p:nvSpPr>
        <p:spPr>
          <a:xfrm rot="10800000" flipH="1">
            <a:off x="8785445" y="2601815"/>
            <a:ext cx="2481550" cy="1367440"/>
          </a:xfrm>
          <a:prstGeom prst="roundRect">
            <a:avLst>
              <a:gd name="adj" fmla="val 1641"/>
            </a:avLst>
          </a:prstGeom>
          <a:solidFill>
            <a:srgbClr val="00518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 dirty="0"/>
          </a:p>
        </p:txBody>
      </p:sp>
      <p:sp>
        <p:nvSpPr>
          <p:cNvPr id="89" name="Redondear rectángulo de esquina sencilla 71">
            <a:extLst>
              <a:ext uri="{FF2B5EF4-FFF2-40B4-BE49-F238E27FC236}">
                <a16:creationId xmlns:a16="http://schemas.microsoft.com/office/drawing/2014/main" id="{5586167B-53D5-170E-B011-8E3E2D560153}"/>
              </a:ext>
            </a:extLst>
          </p:cNvPr>
          <p:cNvSpPr/>
          <p:nvPr/>
        </p:nvSpPr>
        <p:spPr>
          <a:xfrm flipH="1">
            <a:off x="8785444" y="1247442"/>
            <a:ext cx="2481550" cy="1367440"/>
          </a:xfrm>
          <a:prstGeom prst="round2SameRect">
            <a:avLst>
              <a:gd name="adj1" fmla="val 5397"/>
              <a:gd name="adj2" fmla="val 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/>
          </a:p>
        </p:txBody>
      </p:sp>
      <p:sp>
        <p:nvSpPr>
          <p:cNvPr id="82" name="object 14">
            <a:extLst>
              <a:ext uri="{FF2B5EF4-FFF2-40B4-BE49-F238E27FC236}">
                <a16:creationId xmlns:a16="http://schemas.microsoft.com/office/drawing/2014/main" id="{4842F8FC-F9A1-5000-3202-B667B532CE35}"/>
              </a:ext>
            </a:extLst>
          </p:cNvPr>
          <p:cNvSpPr txBox="1"/>
          <p:nvPr/>
        </p:nvSpPr>
        <p:spPr>
          <a:xfrm>
            <a:off x="9152881" y="3261268"/>
            <a:ext cx="1790064" cy="559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1" indent="-12700" algn="ctr">
              <a:lnSpc>
                <a:spcPct val="101699"/>
              </a:lnSpc>
              <a:spcBef>
                <a:spcPts val="95"/>
              </a:spcBef>
            </a:pPr>
            <a:r>
              <a:rPr lang="en-GB" b="1" spc="80" dirty="0">
                <a:solidFill>
                  <a:srgbClr val="FFFFFF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Advanced Facilities</a:t>
            </a:r>
          </a:p>
        </p:txBody>
      </p:sp>
      <p:sp>
        <p:nvSpPr>
          <p:cNvPr id="95" name="Redondear rectángulo de esquina sencilla 58">
            <a:extLst>
              <a:ext uri="{FF2B5EF4-FFF2-40B4-BE49-F238E27FC236}">
                <a16:creationId xmlns:a16="http://schemas.microsoft.com/office/drawing/2014/main" id="{8C9D03B8-13BA-6C3B-E1A2-366E4A34A0DB}"/>
              </a:ext>
            </a:extLst>
          </p:cNvPr>
          <p:cNvSpPr>
            <a:spLocks/>
          </p:cNvSpPr>
          <p:nvPr/>
        </p:nvSpPr>
        <p:spPr>
          <a:xfrm rot="10800000" flipH="1" flipV="1">
            <a:off x="1060030" y="2619910"/>
            <a:ext cx="2484553" cy="1368913"/>
          </a:xfrm>
          <a:prstGeom prst="roundRect">
            <a:avLst>
              <a:gd name="adj" fmla="val 1656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96" name="Redondear rectángulo de esquina sencilla 60">
            <a:extLst>
              <a:ext uri="{FF2B5EF4-FFF2-40B4-BE49-F238E27FC236}">
                <a16:creationId xmlns:a16="http://schemas.microsoft.com/office/drawing/2014/main" id="{35FB3D2D-48DA-40B8-110E-F8F5A11BE21F}"/>
              </a:ext>
            </a:extLst>
          </p:cNvPr>
          <p:cNvSpPr/>
          <p:nvPr/>
        </p:nvSpPr>
        <p:spPr>
          <a:xfrm flipH="1">
            <a:off x="1060030" y="1247439"/>
            <a:ext cx="2481550" cy="1367440"/>
          </a:xfrm>
          <a:prstGeom prst="round2SameRect">
            <a:avLst>
              <a:gd name="adj1" fmla="val 9154"/>
              <a:gd name="adj2" fmla="val 0"/>
            </a:avLst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93" name="object 22">
            <a:extLst>
              <a:ext uri="{FF2B5EF4-FFF2-40B4-BE49-F238E27FC236}">
                <a16:creationId xmlns:a16="http://schemas.microsoft.com/office/drawing/2014/main" id="{594C11D5-9C76-E850-7DCB-6F0F85480D17}"/>
              </a:ext>
            </a:extLst>
          </p:cNvPr>
          <p:cNvSpPr txBox="1"/>
          <p:nvPr/>
        </p:nvSpPr>
        <p:spPr>
          <a:xfrm>
            <a:off x="1344634" y="1987462"/>
            <a:ext cx="1994536" cy="559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indent="-12700" algn="ctr">
              <a:lnSpc>
                <a:spcPct val="101699"/>
              </a:lnSpc>
              <a:spcBef>
                <a:spcPts val="95"/>
              </a:spcBef>
            </a:pPr>
            <a:r>
              <a:rPr lang="en-GB" b="1" dirty="0">
                <a:solidFill>
                  <a:srgbClr val="FFFFFF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Aerospace &amp; Defence</a:t>
            </a:r>
          </a:p>
        </p:txBody>
      </p:sp>
      <p:sp>
        <p:nvSpPr>
          <p:cNvPr id="107" name="Redondear rectángulo de esquina sencilla 65">
            <a:extLst>
              <a:ext uri="{FF2B5EF4-FFF2-40B4-BE49-F238E27FC236}">
                <a16:creationId xmlns:a16="http://schemas.microsoft.com/office/drawing/2014/main" id="{2BDCBA45-887F-2457-1595-90031C0FC97C}"/>
              </a:ext>
            </a:extLst>
          </p:cNvPr>
          <p:cNvSpPr>
            <a:spLocks noChangeAspect="1"/>
          </p:cNvSpPr>
          <p:nvPr/>
        </p:nvSpPr>
        <p:spPr>
          <a:xfrm flipH="1">
            <a:off x="6224755" y="2601815"/>
            <a:ext cx="2481550" cy="1367440"/>
          </a:xfrm>
          <a:prstGeom prst="roundRect">
            <a:avLst>
              <a:gd name="adj" fmla="val 2392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/>
          </a:p>
        </p:txBody>
      </p:sp>
      <p:sp>
        <p:nvSpPr>
          <p:cNvPr id="108" name="Redondear rectángulo de esquina sencilla 66">
            <a:extLst>
              <a:ext uri="{FF2B5EF4-FFF2-40B4-BE49-F238E27FC236}">
                <a16:creationId xmlns:a16="http://schemas.microsoft.com/office/drawing/2014/main" id="{74350AE0-9BBE-75D1-2B2F-7F3189B85DF7}"/>
              </a:ext>
            </a:extLst>
          </p:cNvPr>
          <p:cNvSpPr/>
          <p:nvPr/>
        </p:nvSpPr>
        <p:spPr>
          <a:xfrm flipH="1">
            <a:off x="6224754" y="1247442"/>
            <a:ext cx="2481550" cy="1367440"/>
          </a:xfrm>
          <a:prstGeom prst="round2SameRect">
            <a:avLst>
              <a:gd name="adj1" fmla="val 6900"/>
              <a:gd name="adj2" fmla="val 0"/>
            </a:avLst>
          </a:prstGeom>
          <a:solidFill>
            <a:srgbClr val="5F79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/>
          </a:p>
        </p:txBody>
      </p:sp>
      <p:sp>
        <p:nvSpPr>
          <p:cNvPr id="104" name="object 10">
            <a:extLst>
              <a:ext uri="{FF2B5EF4-FFF2-40B4-BE49-F238E27FC236}">
                <a16:creationId xmlns:a16="http://schemas.microsoft.com/office/drawing/2014/main" id="{85BD36CB-22E6-EAE0-4152-F0ECD3578EDE}"/>
              </a:ext>
            </a:extLst>
          </p:cNvPr>
          <p:cNvSpPr txBox="1"/>
          <p:nvPr/>
        </p:nvSpPr>
        <p:spPr>
          <a:xfrm>
            <a:off x="6824686" y="2140891"/>
            <a:ext cx="1253491" cy="293028"/>
          </a:xfrm>
          <a:prstGeom prst="rect">
            <a:avLst/>
          </a:prstGeom>
        </p:spPr>
        <p:txBody>
          <a:bodyPr vert="horz" wrap="square" lIns="0" tIns="15874" rIns="0" bIns="0" rtlCol="0">
            <a:spAutoFit/>
          </a:bodyPr>
          <a:lstStyle/>
          <a:p>
            <a:pPr marL="12701" algn="ctr">
              <a:spcBef>
                <a:spcPts val="126"/>
              </a:spcBef>
            </a:pPr>
            <a:r>
              <a:rPr b="1" dirty="0">
                <a:solidFill>
                  <a:srgbClr val="FFFFFF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Energy</a:t>
            </a:r>
            <a:endParaRPr dirty="0"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pSp>
        <p:nvGrpSpPr>
          <p:cNvPr id="70" name="Gráfico 3">
            <a:extLst>
              <a:ext uri="{FF2B5EF4-FFF2-40B4-BE49-F238E27FC236}">
                <a16:creationId xmlns:a16="http://schemas.microsoft.com/office/drawing/2014/main" id="{3659AFBC-196A-FB40-02C2-8F0AFC04A302}"/>
              </a:ext>
            </a:extLst>
          </p:cNvPr>
          <p:cNvGrpSpPr/>
          <p:nvPr/>
        </p:nvGrpSpPr>
        <p:grpSpPr>
          <a:xfrm>
            <a:off x="2102030" y="1480598"/>
            <a:ext cx="504000" cy="396000"/>
            <a:chOff x="2188254" y="2009149"/>
            <a:chExt cx="461265" cy="305743"/>
          </a:xfrm>
          <a:noFill/>
        </p:grpSpPr>
        <p:sp>
          <p:nvSpPr>
            <p:cNvPr id="71" name="Forma libre: forma 70">
              <a:extLst>
                <a:ext uri="{FF2B5EF4-FFF2-40B4-BE49-F238E27FC236}">
                  <a16:creationId xmlns:a16="http://schemas.microsoft.com/office/drawing/2014/main" id="{A630C9E1-D92D-8C0D-30F0-A32829DD0091}"/>
                </a:ext>
              </a:extLst>
            </p:cNvPr>
            <p:cNvSpPr/>
            <p:nvPr/>
          </p:nvSpPr>
          <p:spPr>
            <a:xfrm>
              <a:off x="2269789" y="2009149"/>
              <a:ext cx="305749" cy="305743"/>
            </a:xfrm>
            <a:custGeom>
              <a:avLst/>
              <a:gdLst>
                <a:gd name="connsiteX0" fmla="*/ 305749 w 305748"/>
                <a:gd name="connsiteY0" fmla="*/ 152874 h 305748"/>
                <a:gd name="connsiteX1" fmla="*/ 152874 w 305748"/>
                <a:gd name="connsiteY1" fmla="*/ 305749 h 305748"/>
                <a:gd name="connsiteX2" fmla="*/ 0 w 305748"/>
                <a:gd name="connsiteY2" fmla="*/ 152874 h 305748"/>
                <a:gd name="connsiteX3" fmla="*/ 152874 w 305748"/>
                <a:gd name="connsiteY3" fmla="*/ 0 h 305748"/>
                <a:gd name="connsiteX4" fmla="*/ 305749 w 305748"/>
                <a:gd name="connsiteY4" fmla="*/ 152874 h 30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48" h="305748">
                  <a:moveTo>
                    <a:pt x="305749" y="152874"/>
                  </a:moveTo>
                  <a:cubicBezTo>
                    <a:pt x="305749" y="237304"/>
                    <a:pt x="237304" y="305749"/>
                    <a:pt x="152874" y="305749"/>
                  </a:cubicBezTo>
                  <a:cubicBezTo>
                    <a:pt x="68444" y="305749"/>
                    <a:pt x="0" y="237305"/>
                    <a:pt x="0" y="152874"/>
                  </a:cubicBezTo>
                  <a:cubicBezTo>
                    <a:pt x="0" y="68444"/>
                    <a:pt x="68444" y="0"/>
                    <a:pt x="152874" y="0"/>
                  </a:cubicBezTo>
                  <a:cubicBezTo>
                    <a:pt x="237304" y="0"/>
                    <a:pt x="305749" y="68444"/>
                    <a:pt x="305749" y="152874"/>
                  </a:cubicBezTo>
                  <a:close/>
                </a:path>
              </a:pathLst>
            </a:custGeom>
            <a:noFill/>
            <a:ln w="190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2" name="Forma libre: forma 71">
              <a:extLst>
                <a:ext uri="{FF2B5EF4-FFF2-40B4-BE49-F238E27FC236}">
                  <a16:creationId xmlns:a16="http://schemas.microsoft.com/office/drawing/2014/main" id="{2ED51193-AB20-2FEE-DC5F-7BC367ED5852}"/>
                </a:ext>
              </a:extLst>
            </p:cNvPr>
            <p:cNvSpPr/>
            <p:nvPr/>
          </p:nvSpPr>
          <p:spPr>
            <a:xfrm>
              <a:off x="2188254" y="2025864"/>
              <a:ext cx="461265" cy="269111"/>
            </a:xfrm>
            <a:custGeom>
              <a:avLst/>
              <a:gdLst>
                <a:gd name="connsiteX0" fmla="*/ 459132 w 461264"/>
                <a:gd name="connsiteY0" fmla="*/ 0 h 269116"/>
                <a:gd name="connsiteX1" fmla="*/ 261749 w 461264"/>
                <a:gd name="connsiteY1" fmla="*/ 184031 h 269116"/>
                <a:gd name="connsiteX2" fmla="*/ 2144 w 461264"/>
                <a:gd name="connsiteY2" fmla="*/ 257788 h 269116"/>
                <a:gd name="connsiteX3" fmla="*/ 42747 w 461264"/>
                <a:gd name="connsiteY3" fmla="*/ 185212 h 269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264" h="269116">
                  <a:moveTo>
                    <a:pt x="459132" y="0"/>
                  </a:moveTo>
                  <a:cubicBezTo>
                    <a:pt x="476300" y="30430"/>
                    <a:pt x="387918" y="112816"/>
                    <a:pt x="261749" y="184031"/>
                  </a:cubicBezTo>
                  <a:cubicBezTo>
                    <a:pt x="135580" y="255245"/>
                    <a:pt x="19312" y="288218"/>
                    <a:pt x="2144" y="257788"/>
                  </a:cubicBezTo>
                  <a:cubicBezTo>
                    <a:pt x="-6122" y="243164"/>
                    <a:pt x="9956" y="216731"/>
                    <a:pt x="42747" y="185212"/>
                  </a:cubicBezTo>
                </a:path>
              </a:pathLst>
            </a:custGeom>
            <a:noFill/>
            <a:ln w="190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3" name="Forma libre: forma 72">
              <a:extLst>
                <a:ext uri="{FF2B5EF4-FFF2-40B4-BE49-F238E27FC236}">
                  <a16:creationId xmlns:a16="http://schemas.microsoft.com/office/drawing/2014/main" id="{973D4B20-90AD-0A97-2479-CD1B766C9176}"/>
                </a:ext>
              </a:extLst>
            </p:cNvPr>
            <p:cNvSpPr/>
            <p:nvPr/>
          </p:nvSpPr>
          <p:spPr>
            <a:xfrm>
              <a:off x="2523571" y="2014522"/>
              <a:ext cx="123807" cy="21456"/>
            </a:xfrm>
            <a:custGeom>
              <a:avLst/>
              <a:gdLst>
                <a:gd name="connsiteX0" fmla="*/ 0 w 123807"/>
                <a:gd name="connsiteY0" fmla="*/ 21457 h 21456"/>
                <a:gd name="connsiteX1" fmla="*/ 123807 w 123807"/>
                <a:gd name="connsiteY1" fmla="*/ 11284 h 2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807" h="21456">
                  <a:moveTo>
                    <a:pt x="0" y="21457"/>
                  </a:moveTo>
                  <a:cubicBezTo>
                    <a:pt x="64947" y="-2069"/>
                    <a:pt x="113180" y="-7428"/>
                    <a:pt x="123807" y="11284"/>
                  </a:cubicBezTo>
                </a:path>
              </a:pathLst>
            </a:custGeom>
            <a:noFill/>
            <a:ln w="190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69" name="object 31">
            <a:extLst>
              <a:ext uri="{FF2B5EF4-FFF2-40B4-BE49-F238E27FC236}">
                <a16:creationId xmlns:a16="http://schemas.microsoft.com/office/drawing/2014/main" id="{D037F0C7-A328-3DB4-B5F5-75DF6F70EAFB}"/>
              </a:ext>
            </a:extLst>
          </p:cNvPr>
          <p:cNvSpPr/>
          <p:nvPr/>
        </p:nvSpPr>
        <p:spPr>
          <a:xfrm>
            <a:off x="4704820" y="2836884"/>
            <a:ext cx="360000" cy="396000"/>
          </a:xfrm>
          <a:custGeom>
            <a:avLst/>
            <a:gdLst/>
            <a:ahLst/>
            <a:cxnLst/>
            <a:rect l="l" t="t" r="r" b="b"/>
            <a:pathLst>
              <a:path w="440689" h="422275">
                <a:moveTo>
                  <a:pt x="146177" y="8597"/>
                </a:moveTo>
                <a:lnTo>
                  <a:pt x="143319" y="3175"/>
                </a:lnTo>
                <a:lnTo>
                  <a:pt x="133108" y="0"/>
                </a:lnTo>
                <a:lnTo>
                  <a:pt x="127673" y="2857"/>
                </a:lnTo>
                <a:lnTo>
                  <a:pt x="0" y="414782"/>
                </a:lnTo>
                <a:lnTo>
                  <a:pt x="2857" y="420204"/>
                </a:lnTo>
                <a:lnTo>
                  <a:pt x="8915" y="422084"/>
                </a:lnTo>
                <a:lnTo>
                  <a:pt x="9880" y="422224"/>
                </a:lnTo>
                <a:lnTo>
                  <a:pt x="14960" y="422224"/>
                </a:lnTo>
                <a:lnTo>
                  <a:pt x="18796" y="419557"/>
                </a:lnTo>
                <a:lnTo>
                  <a:pt x="146177" y="8597"/>
                </a:lnTo>
                <a:close/>
              </a:path>
              <a:path w="440689" h="422275">
                <a:moveTo>
                  <a:pt x="230339" y="386156"/>
                </a:moveTo>
                <a:lnTo>
                  <a:pt x="226009" y="381812"/>
                </a:lnTo>
                <a:lnTo>
                  <a:pt x="215315" y="381812"/>
                </a:lnTo>
                <a:lnTo>
                  <a:pt x="210985" y="386156"/>
                </a:lnTo>
                <a:lnTo>
                  <a:pt x="210985" y="417893"/>
                </a:lnTo>
                <a:lnTo>
                  <a:pt x="215315" y="422224"/>
                </a:lnTo>
                <a:lnTo>
                  <a:pt x="226009" y="422224"/>
                </a:lnTo>
                <a:lnTo>
                  <a:pt x="230339" y="417893"/>
                </a:lnTo>
                <a:lnTo>
                  <a:pt x="230339" y="386156"/>
                </a:lnTo>
                <a:close/>
              </a:path>
              <a:path w="440689" h="422275">
                <a:moveTo>
                  <a:pt x="230339" y="309206"/>
                </a:moveTo>
                <a:lnTo>
                  <a:pt x="226009" y="304863"/>
                </a:lnTo>
                <a:lnTo>
                  <a:pt x="215315" y="304863"/>
                </a:lnTo>
                <a:lnTo>
                  <a:pt x="210985" y="309206"/>
                </a:lnTo>
                <a:lnTo>
                  <a:pt x="210985" y="367563"/>
                </a:lnTo>
                <a:lnTo>
                  <a:pt x="215315" y="371894"/>
                </a:lnTo>
                <a:lnTo>
                  <a:pt x="226009" y="371894"/>
                </a:lnTo>
                <a:lnTo>
                  <a:pt x="230339" y="367563"/>
                </a:lnTo>
                <a:lnTo>
                  <a:pt x="230339" y="309206"/>
                </a:lnTo>
                <a:close/>
              </a:path>
              <a:path w="440689" h="422275">
                <a:moveTo>
                  <a:pt x="230339" y="197129"/>
                </a:moveTo>
                <a:lnTo>
                  <a:pt x="226009" y="192798"/>
                </a:lnTo>
                <a:lnTo>
                  <a:pt x="215315" y="192798"/>
                </a:lnTo>
                <a:lnTo>
                  <a:pt x="210985" y="197129"/>
                </a:lnTo>
                <a:lnTo>
                  <a:pt x="210985" y="255498"/>
                </a:lnTo>
                <a:lnTo>
                  <a:pt x="215315" y="259829"/>
                </a:lnTo>
                <a:lnTo>
                  <a:pt x="226009" y="259829"/>
                </a:lnTo>
                <a:lnTo>
                  <a:pt x="230339" y="255498"/>
                </a:lnTo>
                <a:lnTo>
                  <a:pt x="230339" y="197129"/>
                </a:lnTo>
                <a:close/>
              </a:path>
              <a:path w="440689" h="422275">
                <a:moveTo>
                  <a:pt x="230339" y="85064"/>
                </a:moveTo>
                <a:lnTo>
                  <a:pt x="226009" y="80733"/>
                </a:lnTo>
                <a:lnTo>
                  <a:pt x="215315" y="80733"/>
                </a:lnTo>
                <a:lnTo>
                  <a:pt x="210985" y="85064"/>
                </a:lnTo>
                <a:lnTo>
                  <a:pt x="210985" y="143433"/>
                </a:lnTo>
                <a:lnTo>
                  <a:pt x="215315" y="147764"/>
                </a:lnTo>
                <a:lnTo>
                  <a:pt x="226009" y="147764"/>
                </a:lnTo>
                <a:lnTo>
                  <a:pt x="230339" y="143433"/>
                </a:lnTo>
                <a:lnTo>
                  <a:pt x="230339" y="85064"/>
                </a:lnTo>
                <a:close/>
              </a:path>
              <a:path w="440689" h="422275">
                <a:moveTo>
                  <a:pt x="230339" y="5486"/>
                </a:moveTo>
                <a:lnTo>
                  <a:pt x="226009" y="1143"/>
                </a:lnTo>
                <a:lnTo>
                  <a:pt x="215315" y="1143"/>
                </a:lnTo>
                <a:lnTo>
                  <a:pt x="210985" y="5486"/>
                </a:lnTo>
                <a:lnTo>
                  <a:pt x="210985" y="37223"/>
                </a:lnTo>
                <a:lnTo>
                  <a:pt x="215315" y="41554"/>
                </a:lnTo>
                <a:lnTo>
                  <a:pt x="220662" y="41554"/>
                </a:lnTo>
                <a:lnTo>
                  <a:pt x="226009" y="41554"/>
                </a:lnTo>
                <a:lnTo>
                  <a:pt x="230339" y="37223"/>
                </a:lnTo>
                <a:lnTo>
                  <a:pt x="230339" y="5486"/>
                </a:lnTo>
                <a:close/>
              </a:path>
              <a:path w="440689" h="422275">
                <a:moveTo>
                  <a:pt x="440512" y="414782"/>
                </a:moveTo>
                <a:lnTo>
                  <a:pt x="312826" y="2857"/>
                </a:lnTo>
                <a:lnTo>
                  <a:pt x="307416" y="0"/>
                </a:lnTo>
                <a:lnTo>
                  <a:pt x="297192" y="3175"/>
                </a:lnTo>
                <a:lnTo>
                  <a:pt x="294335" y="8597"/>
                </a:lnTo>
                <a:lnTo>
                  <a:pt x="421716" y="419557"/>
                </a:lnTo>
                <a:lnTo>
                  <a:pt x="425551" y="422224"/>
                </a:lnTo>
                <a:lnTo>
                  <a:pt x="430631" y="422224"/>
                </a:lnTo>
                <a:lnTo>
                  <a:pt x="431596" y="422084"/>
                </a:lnTo>
                <a:lnTo>
                  <a:pt x="437654" y="420204"/>
                </a:lnTo>
                <a:lnTo>
                  <a:pt x="440512" y="41478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01"/>
          </a:p>
        </p:txBody>
      </p:sp>
      <p:grpSp>
        <p:nvGrpSpPr>
          <p:cNvPr id="114" name="Grupo 113">
            <a:extLst>
              <a:ext uri="{FF2B5EF4-FFF2-40B4-BE49-F238E27FC236}">
                <a16:creationId xmlns:a16="http://schemas.microsoft.com/office/drawing/2014/main" id="{410C1B45-0520-D937-B6C3-DFF9A78B91AB}"/>
              </a:ext>
            </a:extLst>
          </p:cNvPr>
          <p:cNvGrpSpPr/>
          <p:nvPr/>
        </p:nvGrpSpPr>
        <p:grpSpPr>
          <a:xfrm>
            <a:off x="9840195" y="2765737"/>
            <a:ext cx="360000" cy="396000"/>
            <a:chOff x="13085422" y="5174935"/>
            <a:chExt cx="473555" cy="556363"/>
          </a:xfrm>
        </p:grpSpPr>
        <p:sp>
          <p:nvSpPr>
            <p:cNvPr id="115" name="object 58">
              <a:extLst>
                <a:ext uri="{FF2B5EF4-FFF2-40B4-BE49-F238E27FC236}">
                  <a16:creationId xmlns:a16="http://schemas.microsoft.com/office/drawing/2014/main" id="{346328BB-F0A0-8700-F1C6-53BD62F57EDA}"/>
                </a:ext>
              </a:extLst>
            </p:cNvPr>
            <p:cNvSpPr/>
            <p:nvPr/>
          </p:nvSpPr>
          <p:spPr>
            <a:xfrm>
              <a:off x="13085422" y="5174935"/>
              <a:ext cx="305435" cy="556363"/>
            </a:xfrm>
            <a:custGeom>
              <a:avLst/>
              <a:gdLst/>
              <a:ahLst/>
              <a:cxnLst/>
              <a:rect l="l" t="t" r="r" b="b"/>
              <a:pathLst>
                <a:path w="305434" h="610870">
                  <a:moveTo>
                    <a:pt x="305121" y="610243"/>
                  </a:moveTo>
                  <a:lnTo>
                    <a:pt x="0" y="610243"/>
                  </a:lnTo>
                  <a:lnTo>
                    <a:pt x="0" y="0"/>
                  </a:lnTo>
                  <a:lnTo>
                    <a:pt x="305121" y="0"/>
                  </a:lnTo>
                  <a:lnTo>
                    <a:pt x="305121" y="53346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59">
              <a:extLst>
                <a:ext uri="{FF2B5EF4-FFF2-40B4-BE49-F238E27FC236}">
                  <a16:creationId xmlns:a16="http://schemas.microsoft.com/office/drawing/2014/main" id="{C9FC5D9A-29D8-5D56-283C-1350580FF3AE}"/>
                </a:ext>
              </a:extLst>
            </p:cNvPr>
            <p:cNvSpPr/>
            <p:nvPr/>
          </p:nvSpPr>
          <p:spPr>
            <a:xfrm>
              <a:off x="13153227" y="5236693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513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60">
              <a:extLst>
                <a:ext uri="{FF2B5EF4-FFF2-40B4-BE49-F238E27FC236}">
                  <a16:creationId xmlns:a16="http://schemas.microsoft.com/office/drawing/2014/main" id="{B9B3A81C-3C60-9C49-C1D4-53B718B9BFD4}"/>
                </a:ext>
              </a:extLst>
            </p:cNvPr>
            <p:cNvSpPr/>
            <p:nvPr/>
          </p:nvSpPr>
          <p:spPr>
            <a:xfrm>
              <a:off x="13153227" y="529844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513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61">
              <a:extLst>
                <a:ext uri="{FF2B5EF4-FFF2-40B4-BE49-F238E27FC236}">
                  <a16:creationId xmlns:a16="http://schemas.microsoft.com/office/drawing/2014/main" id="{2AD73F19-B0DD-90D2-198F-A95EFFBF3A2C}"/>
                </a:ext>
              </a:extLst>
            </p:cNvPr>
            <p:cNvSpPr/>
            <p:nvPr/>
          </p:nvSpPr>
          <p:spPr>
            <a:xfrm>
              <a:off x="13153227" y="5360201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513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62">
              <a:extLst>
                <a:ext uri="{FF2B5EF4-FFF2-40B4-BE49-F238E27FC236}">
                  <a16:creationId xmlns:a16="http://schemas.microsoft.com/office/drawing/2014/main" id="{66E831EC-5218-C1D8-4233-2CEBB5BDD6CD}"/>
                </a:ext>
              </a:extLst>
            </p:cNvPr>
            <p:cNvSpPr/>
            <p:nvPr/>
          </p:nvSpPr>
          <p:spPr>
            <a:xfrm>
              <a:off x="13153227" y="5421955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513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63">
              <a:extLst>
                <a:ext uri="{FF2B5EF4-FFF2-40B4-BE49-F238E27FC236}">
                  <a16:creationId xmlns:a16="http://schemas.microsoft.com/office/drawing/2014/main" id="{2867C3E0-116F-0904-6C5C-B0CC94A08F73}"/>
                </a:ext>
              </a:extLst>
            </p:cNvPr>
            <p:cNvSpPr/>
            <p:nvPr/>
          </p:nvSpPr>
          <p:spPr>
            <a:xfrm>
              <a:off x="13153227" y="5483709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513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64">
              <a:extLst>
                <a:ext uri="{FF2B5EF4-FFF2-40B4-BE49-F238E27FC236}">
                  <a16:creationId xmlns:a16="http://schemas.microsoft.com/office/drawing/2014/main" id="{5BB093D5-2914-B2A9-DC11-F650A84F3AD0}"/>
                </a:ext>
              </a:extLst>
            </p:cNvPr>
            <p:cNvSpPr/>
            <p:nvPr/>
          </p:nvSpPr>
          <p:spPr>
            <a:xfrm>
              <a:off x="13153227" y="5545465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513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2" name="object 65">
              <a:extLst>
                <a:ext uri="{FF2B5EF4-FFF2-40B4-BE49-F238E27FC236}">
                  <a16:creationId xmlns:a16="http://schemas.microsoft.com/office/drawing/2014/main" id="{D82E4061-B71A-7709-6F57-AC391D8BE134}"/>
                </a:ext>
              </a:extLst>
            </p:cNvPr>
            <p:cNvSpPr/>
            <p:nvPr/>
          </p:nvSpPr>
          <p:spPr>
            <a:xfrm>
              <a:off x="13153227" y="5607219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513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66">
              <a:extLst>
                <a:ext uri="{FF2B5EF4-FFF2-40B4-BE49-F238E27FC236}">
                  <a16:creationId xmlns:a16="http://schemas.microsoft.com/office/drawing/2014/main" id="{791E62ED-AEB7-6931-E12F-A854EC16B583}"/>
                </a:ext>
              </a:extLst>
            </p:cNvPr>
            <p:cNvSpPr/>
            <p:nvPr/>
          </p:nvSpPr>
          <p:spPr>
            <a:xfrm>
              <a:off x="13221035" y="5668972"/>
              <a:ext cx="67945" cy="61882"/>
            </a:xfrm>
            <a:custGeom>
              <a:avLst/>
              <a:gdLst/>
              <a:ahLst/>
              <a:cxnLst/>
              <a:rect l="l" t="t" r="r" b="b"/>
              <a:pathLst>
                <a:path w="67944" h="67945">
                  <a:moveTo>
                    <a:pt x="67798" y="0"/>
                  </a:moveTo>
                  <a:lnTo>
                    <a:pt x="0" y="0"/>
                  </a:lnTo>
                  <a:lnTo>
                    <a:pt x="0" y="67809"/>
                  </a:lnTo>
                  <a:lnTo>
                    <a:pt x="67798" y="67809"/>
                  </a:lnTo>
                  <a:lnTo>
                    <a:pt x="67798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67">
              <a:extLst>
                <a:ext uri="{FF2B5EF4-FFF2-40B4-BE49-F238E27FC236}">
                  <a16:creationId xmlns:a16="http://schemas.microsoft.com/office/drawing/2014/main" id="{599C24D0-8130-091D-1820-030196E39791}"/>
                </a:ext>
              </a:extLst>
            </p:cNvPr>
            <p:cNvSpPr/>
            <p:nvPr/>
          </p:nvSpPr>
          <p:spPr>
            <a:xfrm>
              <a:off x="13427532" y="5421958"/>
              <a:ext cx="131445" cy="239433"/>
            </a:xfrm>
            <a:custGeom>
              <a:avLst/>
              <a:gdLst/>
              <a:ahLst/>
              <a:cxnLst/>
              <a:rect l="l" t="t" r="r" b="b"/>
              <a:pathLst>
                <a:path w="131444" h="262889">
                  <a:moveTo>
                    <a:pt x="0" y="262431"/>
                  </a:moveTo>
                  <a:lnTo>
                    <a:pt x="20334" y="262431"/>
                  </a:lnTo>
                  <a:lnTo>
                    <a:pt x="25098" y="262431"/>
                  </a:lnTo>
                  <a:lnTo>
                    <a:pt x="28972" y="258568"/>
                  </a:lnTo>
                  <a:lnTo>
                    <a:pt x="28972" y="253803"/>
                  </a:lnTo>
                  <a:lnTo>
                    <a:pt x="28972" y="234872"/>
                  </a:lnTo>
                  <a:lnTo>
                    <a:pt x="35388" y="232867"/>
                  </a:lnTo>
                  <a:lnTo>
                    <a:pt x="41624" y="230485"/>
                  </a:lnTo>
                  <a:lnTo>
                    <a:pt x="47667" y="227733"/>
                  </a:lnTo>
                  <a:lnTo>
                    <a:pt x="53506" y="224621"/>
                  </a:lnTo>
                  <a:lnTo>
                    <a:pt x="67233" y="238348"/>
                  </a:lnTo>
                  <a:lnTo>
                    <a:pt x="70605" y="241720"/>
                  </a:lnTo>
                  <a:lnTo>
                    <a:pt x="76070" y="241720"/>
                  </a:lnTo>
                  <a:lnTo>
                    <a:pt x="79442" y="238348"/>
                  </a:lnTo>
                  <a:lnTo>
                    <a:pt x="107661" y="210129"/>
                  </a:lnTo>
                  <a:lnTo>
                    <a:pt x="111033" y="206768"/>
                  </a:lnTo>
                  <a:lnTo>
                    <a:pt x="111033" y="201302"/>
                  </a:lnTo>
                  <a:lnTo>
                    <a:pt x="107661" y="197931"/>
                  </a:lnTo>
                  <a:lnTo>
                    <a:pt x="93798" y="184067"/>
                  </a:lnTo>
                  <a:lnTo>
                    <a:pt x="96825" y="178292"/>
                  </a:lnTo>
                  <a:lnTo>
                    <a:pt x="99495" y="172316"/>
                  </a:lnTo>
                  <a:lnTo>
                    <a:pt x="101806" y="166156"/>
                  </a:lnTo>
                  <a:lnTo>
                    <a:pt x="103756" y="159827"/>
                  </a:lnTo>
                  <a:lnTo>
                    <a:pt x="122781" y="159827"/>
                  </a:lnTo>
                  <a:lnTo>
                    <a:pt x="127545" y="159827"/>
                  </a:lnTo>
                  <a:lnTo>
                    <a:pt x="131409" y="155963"/>
                  </a:lnTo>
                  <a:lnTo>
                    <a:pt x="131409" y="151189"/>
                  </a:lnTo>
                  <a:lnTo>
                    <a:pt x="131409" y="111284"/>
                  </a:lnTo>
                  <a:lnTo>
                    <a:pt x="131409" y="106520"/>
                  </a:lnTo>
                  <a:lnTo>
                    <a:pt x="127545" y="102656"/>
                  </a:lnTo>
                  <a:lnTo>
                    <a:pt x="122781" y="102656"/>
                  </a:lnTo>
                  <a:lnTo>
                    <a:pt x="103766" y="102656"/>
                  </a:lnTo>
                  <a:lnTo>
                    <a:pt x="101817" y="96307"/>
                  </a:lnTo>
                  <a:lnTo>
                    <a:pt x="99504" y="90133"/>
                  </a:lnTo>
                  <a:lnTo>
                    <a:pt x="96831" y="84147"/>
                  </a:lnTo>
                  <a:lnTo>
                    <a:pt x="93798" y="78364"/>
                  </a:lnTo>
                  <a:lnTo>
                    <a:pt x="107661" y="64500"/>
                  </a:lnTo>
                  <a:lnTo>
                    <a:pt x="111033" y="61129"/>
                  </a:lnTo>
                  <a:lnTo>
                    <a:pt x="111033" y="55663"/>
                  </a:lnTo>
                  <a:lnTo>
                    <a:pt x="107661" y="52291"/>
                  </a:lnTo>
                  <a:lnTo>
                    <a:pt x="79442" y="24072"/>
                  </a:lnTo>
                  <a:lnTo>
                    <a:pt x="76070" y="20711"/>
                  </a:lnTo>
                  <a:lnTo>
                    <a:pt x="70605" y="20711"/>
                  </a:lnTo>
                  <a:lnTo>
                    <a:pt x="67233" y="24072"/>
                  </a:lnTo>
                  <a:lnTo>
                    <a:pt x="53506" y="37810"/>
                  </a:lnTo>
                  <a:lnTo>
                    <a:pt x="47618" y="34674"/>
                  </a:lnTo>
                  <a:lnTo>
                    <a:pt x="41522" y="31903"/>
                  </a:lnTo>
                  <a:lnTo>
                    <a:pt x="35229" y="29507"/>
                  </a:lnTo>
                  <a:lnTo>
                    <a:pt x="28753" y="27496"/>
                  </a:lnTo>
                  <a:lnTo>
                    <a:pt x="28753" y="8628"/>
                  </a:lnTo>
                  <a:lnTo>
                    <a:pt x="28753" y="3863"/>
                  </a:lnTo>
                  <a:lnTo>
                    <a:pt x="24889" y="0"/>
                  </a:lnTo>
                  <a:lnTo>
                    <a:pt x="20125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5" name="object 68">
              <a:extLst>
                <a:ext uri="{FF2B5EF4-FFF2-40B4-BE49-F238E27FC236}">
                  <a16:creationId xmlns:a16="http://schemas.microsoft.com/office/drawing/2014/main" id="{7BE1E170-1BAE-2D15-44EF-8D602757185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15344" y="5476629"/>
              <a:ext cx="83379" cy="129668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</p:grpSp>
      <p:grpSp>
        <p:nvGrpSpPr>
          <p:cNvPr id="25" name="Gráfico 3">
            <a:extLst>
              <a:ext uri="{FF2B5EF4-FFF2-40B4-BE49-F238E27FC236}">
                <a16:creationId xmlns:a16="http://schemas.microsoft.com/office/drawing/2014/main" id="{B8128468-6707-5D87-7090-2B904F9C009D}"/>
              </a:ext>
            </a:extLst>
          </p:cNvPr>
          <p:cNvGrpSpPr/>
          <p:nvPr/>
        </p:nvGrpSpPr>
        <p:grpSpPr>
          <a:xfrm>
            <a:off x="7291982" y="1548137"/>
            <a:ext cx="396000" cy="432000"/>
            <a:chOff x="2250523" y="4424016"/>
            <a:chExt cx="336632" cy="369333"/>
          </a:xfrm>
          <a:noFill/>
        </p:grpSpPr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7D6F3324-DEA6-B23C-E07A-015B86D7449E}"/>
                </a:ext>
              </a:extLst>
            </p:cNvPr>
            <p:cNvSpPr/>
            <p:nvPr/>
          </p:nvSpPr>
          <p:spPr>
            <a:xfrm>
              <a:off x="2418839" y="4424016"/>
              <a:ext cx="9083" cy="140702"/>
            </a:xfrm>
            <a:custGeom>
              <a:avLst/>
              <a:gdLst>
                <a:gd name="connsiteX0" fmla="*/ 0 w 9083"/>
                <a:gd name="connsiteY0" fmla="*/ 0 h 140702"/>
                <a:gd name="connsiteX1" fmla="*/ 0 w 9083"/>
                <a:gd name="connsiteY1" fmla="*/ 140703 h 14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83" h="140702">
                  <a:moveTo>
                    <a:pt x="0" y="0"/>
                  </a:moveTo>
                  <a:lnTo>
                    <a:pt x="0" y="140703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6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C39BD54A-F65C-4F8F-101F-A9C3F4229801}"/>
                </a:ext>
              </a:extLst>
            </p:cNvPr>
            <p:cNvSpPr/>
            <p:nvPr/>
          </p:nvSpPr>
          <p:spPr>
            <a:xfrm>
              <a:off x="2250523" y="4484966"/>
              <a:ext cx="336632" cy="308383"/>
            </a:xfrm>
            <a:custGeom>
              <a:avLst/>
              <a:gdLst>
                <a:gd name="connsiteX0" fmla="*/ 261694 w 336632"/>
                <a:gd name="connsiteY0" fmla="*/ 0 h 308383"/>
                <a:gd name="connsiteX1" fmla="*/ 336632 w 336632"/>
                <a:gd name="connsiteY1" fmla="*/ 140067 h 308383"/>
                <a:gd name="connsiteX2" fmla="*/ 168316 w 336632"/>
                <a:gd name="connsiteY2" fmla="*/ 308383 h 308383"/>
                <a:gd name="connsiteX3" fmla="*/ 0 w 336632"/>
                <a:gd name="connsiteY3" fmla="*/ 140067 h 308383"/>
                <a:gd name="connsiteX4" fmla="*/ 73848 w 336632"/>
                <a:gd name="connsiteY4" fmla="*/ 727 h 30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632" h="308383">
                  <a:moveTo>
                    <a:pt x="261694" y="0"/>
                  </a:moveTo>
                  <a:cubicBezTo>
                    <a:pt x="306839" y="30157"/>
                    <a:pt x="336632" y="81660"/>
                    <a:pt x="336632" y="140067"/>
                  </a:cubicBezTo>
                  <a:cubicBezTo>
                    <a:pt x="336632" y="232991"/>
                    <a:pt x="261331" y="308383"/>
                    <a:pt x="168316" y="308383"/>
                  </a:cubicBezTo>
                  <a:cubicBezTo>
                    <a:pt x="75302" y="308383"/>
                    <a:pt x="0" y="233081"/>
                    <a:pt x="0" y="140067"/>
                  </a:cubicBezTo>
                  <a:cubicBezTo>
                    <a:pt x="0" y="82114"/>
                    <a:pt x="29249" y="30974"/>
                    <a:pt x="73848" y="727"/>
                  </a:cubicBez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6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pic>
        <p:nvPicPr>
          <p:cNvPr id="141" name="Picture 24" descr="A black and white logo&#10;&#10;Description automatically generated">
            <a:extLst>
              <a:ext uri="{FF2B5EF4-FFF2-40B4-BE49-F238E27FC236}">
                <a16:creationId xmlns:a16="http://schemas.microsoft.com/office/drawing/2014/main" id="{CA601545-538A-61BB-7714-C8DF130569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635" y="4919196"/>
            <a:ext cx="728428" cy="364824"/>
          </a:xfrm>
          <a:prstGeom prst="rect">
            <a:avLst/>
          </a:prstGeom>
        </p:spPr>
      </p:pic>
      <p:sp>
        <p:nvSpPr>
          <p:cNvPr id="2" name="Marcador de contenido 10">
            <a:extLst>
              <a:ext uri="{FF2B5EF4-FFF2-40B4-BE49-F238E27FC236}">
                <a16:creationId xmlns:a16="http://schemas.microsoft.com/office/drawing/2014/main" id="{51BAA19F-F377-4139-9D22-EF8D27D499D0}"/>
              </a:ext>
            </a:extLst>
          </p:cNvPr>
          <p:cNvSpPr txBox="1">
            <a:spLocks/>
          </p:cNvSpPr>
          <p:nvPr/>
        </p:nvSpPr>
        <p:spPr>
          <a:xfrm>
            <a:off x="388914" y="455787"/>
            <a:ext cx="5729427" cy="417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 dirty="0">
                <a:latin typeface="+mj-lt"/>
                <a:ea typeface="Noto Sans"/>
                <a:cs typeface="Noto Sans"/>
              </a:rPr>
              <a:t>Markets</a:t>
            </a:r>
          </a:p>
        </p:txBody>
      </p:sp>
    </p:spTree>
    <p:extLst>
      <p:ext uri="{BB962C8B-B14F-4D97-AF65-F5344CB8AC3E}">
        <p14:creationId xmlns:p14="http://schemas.microsoft.com/office/powerpoint/2010/main" val="124145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18">
            <a:extLst>
              <a:ext uri="{FF2B5EF4-FFF2-40B4-BE49-F238E27FC236}">
                <a16:creationId xmlns:a16="http://schemas.microsoft.com/office/drawing/2014/main" id="{D1D9554C-17CB-A022-6542-01CF4B2CE9E5}"/>
              </a:ext>
            </a:extLst>
          </p:cNvPr>
          <p:cNvSpPr/>
          <p:nvPr/>
        </p:nvSpPr>
        <p:spPr>
          <a:xfrm>
            <a:off x="226638" y="1217069"/>
            <a:ext cx="3811210" cy="5362287"/>
          </a:xfrm>
          <a:prstGeom prst="flowChartAlternateProcess">
            <a:avLst/>
          </a:prstGeom>
          <a:solidFill>
            <a:srgbClr val="E8ECEB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endParaRPr sz="1600">
              <a:solidFill>
                <a:srgbClr val="FFFFFF"/>
              </a:solidFill>
            </a:endParaRPr>
          </a:p>
        </p:txBody>
      </p:sp>
      <p:sp>
        <p:nvSpPr>
          <p:cNvPr id="34" name="Shape 618">
            <a:extLst>
              <a:ext uri="{FF2B5EF4-FFF2-40B4-BE49-F238E27FC236}">
                <a16:creationId xmlns:a16="http://schemas.microsoft.com/office/drawing/2014/main" id="{2D0B1F2E-4D36-5D81-48C4-8073B60DDAB8}"/>
              </a:ext>
            </a:extLst>
          </p:cNvPr>
          <p:cNvSpPr/>
          <p:nvPr/>
        </p:nvSpPr>
        <p:spPr>
          <a:xfrm>
            <a:off x="7924098" y="1196057"/>
            <a:ext cx="3726604" cy="5391503"/>
          </a:xfrm>
          <a:prstGeom prst="roundRect">
            <a:avLst/>
          </a:prstGeom>
          <a:solidFill>
            <a:srgbClr val="E8ECEB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endParaRPr sz="1600">
              <a:solidFill>
                <a:srgbClr val="FFFFFF"/>
              </a:solidFill>
            </a:endParaRPr>
          </a:p>
        </p:txBody>
      </p:sp>
      <p:sp>
        <p:nvSpPr>
          <p:cNvPr id="19" name="Shape 618">
            <a:extLst>
              <a:ext uri="{FF2B5EF4-FFF2-40B4-BE49-F238E27FC236}">
                <a16:creationId xmlns:a16="http://schemas.microsoft.com/office/drawing/2014/main" id="{3B95D7A0-19AF-25A4-F2CB-84404092720F}"/>
              </a:ext>
            </a:extLst>
          </p:cNvPr>
          <p:cNvSpPr/>
          <p:nvPr/>
        </p:nvSpPr>
        <p:spPr>
          <a:xfrm>
            <a:off x="4128185" y="1213792"/>
            <a:ext cx="3718641" cy="5373769"/>
          </a:xfrm>
          <a:prstGeom prst="roundRect">
            <a:avLst/>
          </a:prstGeom>
          <a:solidFill>
            <a:srgbClr val="E8ECEB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endParaRPr sz="1600">
              <a:solidFill>
                <a:srgbClr val="FFFFFF"/>
              </a:solidFill>
            </a:endParaRPr>
          </a:p>
        </p:txBody>
      </p:sp>
      <p:sp>
        <p:nvSpPr>
          <p:cNvPr id="29" name="Shape 639">
            <a:extLst>
              <a:ext uri="{FF2B5EF4-FFF2-40B4-BE49-F238E27FC236}">
                <a16:creationId xmlns:a16="http://schemas.microsoft.com/office/drawing/2014/main" id="{7D8EC726-653A-7C65-5363-B5B5933AC952}"/>
              </a:ext>
            </a:extLst>
          </p:cNvPr>
          <p:cNvSpPr/>
          <p:nvPr/>
        </p:nvSpPr>
        <p:spPr>
          <a:xfrm>
            <a:off x="466723" y="1211238"/>
            <a:ext cx="3527999" cy="352225"/>
          </a:xfrm>
          <a:prstGeom prst="round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defTabSz="457200">
              <a:lnSpc>
                <a:spcPct val="90000"/>
              </a:lnSpc>
              <a:defRPr sz="3000" b="1" cap="all">
                <a:solidFill>
                  <a:srgbClr val="58585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en-US" sz="1600" cap="none" dirty="0">
                <a:solidFill>
                  <a:srgbClr val="00205B"/>
                </a:solidFill>
                <a:latin typeface="Trebuchet MS" panose="020B0603020202020204" pitchFamily="34" charset="0"/>
              </a:rPr>
              <a:t>Electromechanical Systems</a:t>
            </a:r>
          </a:p>
        </p:txBody>
      </p:sp>
      <p:sp>
        <p:nvSpPr>
          <p:cNvPr id="37" name="Shape 639">
            <a:extLst>
              <a:ext uri="{FF2B5EF4-FFF2-40B4-BE49-F238E27FC236}">
                <a16:creationId xmlns:a16="http://schemas.microsoft.com/office/drawing/2014/main" id="{F18FA828-CA6D-BACC-1D9E-CC417A88FE5B}"/>
              </a:ext>
            </a:extLst>
          </p:cNvPr>
          <p:cNvSpPr/>
          <p:nvPr/>
        </p:nvSpPr>
        <p:spPr>
          <a:xfrm>
            <a:off x="4156495" y="1213084"/>
            <a:ext cx="3528000" cy="352225"/>
          </a:xfrm>
          <a:prstGeom prst="round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defTabSz="457200">
              <a:lnSpc>
                <a:spcPct val="90000"/>
              </a:lnSpc>
              <a:defRPr sz="3000" b="1" cap="all">
                <a:solidFill>
                  <a:srgbClr val="58585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en-US" sz="1600" cap="none" dirty="0">
                <a:solidFill>
                  <a:srgbClr val="00205B"/>
                </a:solidFill>
                <a:latin typeface="Trebuchet MS" panose="020B0603020202020204" pitchFamily="34" charset="0"/>
              </a:rPr>
              <a:t>Communications</a:t>
            </a:r>
          </a:p>
        </p:txBody>
      </p:sp>
      <p:sp>
        <p:nvSpPr>
          <p:cNvPr id="41" name="Shape 639">
            <a:extLst>
              <a:ext uri="{FF2B5EF4-FFF2-40B4-BE49-F238E27FC236}">
                <a16:creationId xmlns:a16="http://schemas.microsoft.com/office/drawing/2014/main" id="{17DD8452-21FB-7AFD-873B-DAFDA4766FC9}"/>
              </a:ext>
            </a:extLst>
          </p:cNvPr>
          <p:cNvSpPr/>
          <p:nvPr/>
        </p:nvSpPr>
        <p:spPr>
          <a:xfrm>
            <a:off x="7935258" y="1170579"/>
            <a:ext cx="3528000" cy="352225"/>
          </a:xfrm>
          <a:prstGeom prst="round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defTabSz="457200">
              <a:lnSpc>
                <a:spcPct val="90000"/>
              </a:lnSpc>
              <a:defRPr sz="3000" b="1" cap="all">
                <a:solidFill>
                  <a:srgbClr val="58585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en-US" sz="1600" cap="none" dirty="0">
                <a:solidFill>
                  <a:srgbClr val="00205B"/>
                </a:solidFill>
                <a:latin typeface="Trebuchet MS" panose="020B0603020202020204" pitchFamily="34" charset="0"/>
              </a:rPr>
              <a:t>Navigation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C72150DA-C022-906B-5FE4-57960EF0ECCB}"/>
              </a:ext>
            </a:extLst>
          </p:cNvPr>
          <p:cNvGrpSpPr/>
          <p:nvPr/>
        </p:nvGrpSpPr>
        <p:grpSpPr>
          <a:xfrm>
            <a:off x="4427809" y="1592140"/>
            <a:ext cx="2869140" cy="1490092"/>
            <a:chOff x="4408780" y="3755334"/>
            <a:chExt cx="3022962" cy="1431255"/>
          </a:xfrm>
        </p:grpSpPr>
        <p:pic>
          <p:nvPicPr>
            <p:cNvPr id="54" name="Imagen 53" descr="Imagen digital de un avión&#10;&#10;Descripción generada automáticamente con confianza media">
              <a:extLst>
                <a:ext uri="{FF2B5EF4-FFF2-40B4-BE49-F238E27FC236}">
                  <a16:creationId xmlns:a16="http://schemas.microsoft.com/office/drawing/2014/main" id="{444EE589-D4A4-81B5-ABD8-B6B4E4123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" t="555" r="2401" b="2401"/>
            <a:stretch/>
          </p:blipFill>
          <p:spPr>
            <a:xfrm>
              <a:off x="4408780" y="3755334"/>
              <a:ext cx="3022962" cy="123929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Shape 639">
              <a:extLst>
                <a:ext uri="{FF2B5EF4-FFF2-40B4-BE49-F238E27FC236}">
                  <a16:creationId xmlns:a16="http://schemas.microsoft.com/office/drawing/2014/main" id="{412D6B76-E78B-5496-A826-4DA8EB08D71C}"/>
                </a:ext>
              </a:extLst>
            </p:cNvPr>
            <p:cNvSpPr/>
            <p:nvPr/>
          </p:nvSpPr>
          <p:spPr>
            <a:xfrm>
              <a:off x="4429049" y="4999052"/>
              <a:ext cx="901898" cy="187537"/>
            </a:xfrm>
            <a:prstGeom prst="rect">
              <a:avLst/>
            </a:prstGeom>
            <a:noFill/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457200">
                <a:lnSpc>
                  <a:spcPct val="90000"/>
                </a:lnSpc>
                <a:defRPr sz="3000" b="1" cap="all">
                  <a:solidFill>
                    <a:srgbClr val="585858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en-US" sz="800" err="1">
                  <a:solidFill>
                    <a:schemeClr val="tx1"/>
                  </a:solidFill>
                  <a:latin typeface="Trebuchet MS" panose="020B0603020202020204" pitchFamily="34" charset="0"/>
                </a:rPr>
                <a:t>anteNNAs</a:t>
              </a:r>
              <a:r>
                <a:rPr lang="en-US" sz="800">
                  <a:solidFill>
                    <a:schemeClr val="tx1"/>
                  </a:solidFill>
                  <a:latin typeface="Trebuchet MS" panose="020B0603020202020204" pitchFamily="34" charset="0"/>
                </a:rPr>
                <a:t> kA/q</a:t>
              </a: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54180965-3956-A685-1A73-6383AC8A7BF4}"/>
              </a:ext>
            </a:extLst>
          </p:cNvPr>
          <p:cNvGrpSpPr/>
          <p:nvPr/>
        </p:nvGrpSpPr>
        <p:grpSpPr>
          <a:xfrm>
            <a:off x="8086430" y="1516369"/>
            <a:ext cx="2675462" cy="4811453"/>
            <a:chOff x="6642800" y="4799294"/>
            <a:chExt cx="2268361" cy="4458547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93984F6F-B8A6-D53C-4BFD-CC11627EF4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291" y="4799294"/>
              <a:ext cx="2065467" cy="112826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Shape 639">
              <a:extLst>
                <a:ext uri="{FF2B5EF4-FFF2-40B4-BE49-F238E27FC236}">
                  <a16:creationId xmlns:a16="http://schemas.microsoft.com/office/drawing/2014/main" id="{6A3976D7-FEC7-1C4D-3498-66355C578EC7}"/>
                </a:ext>
              </a:extLst>
            </p:cNvPr>
            <p:cNvSpPr/>
            <p:nvPr/>
          </p:nvSpPr>
          <p:spPr>
            <a:xfrm>
              <a:off x="6883254" y="5899456"/>
              <a:ext cx="679674" cy="195246"/>
            </a:xfrm>
            <a:prstGeom prst="rect">
              <a:avLst/>
            </a:prstGeom>
            <a:noFill/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457200">
                <a:lnSpc>
                  <a:spcPct val="90000"/>
                </a:lnSpc>
                <a:defRPr sz="3000" b="1" cap="all">
                  <a:solidFill>
                    <a:srgbClr val="585858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en-US" sz="800">
                  <a:solidFill>
                    <a:schemeClr val="tx1"/>
                  </a:solidFill>
                  <a:latin typeface="Trebuchet MS" panose="020B0603020202020204" pitchFamily="34" charset="0"/>
                </a:rPr>
                <a:t>Space rider</a:t>
              </a:r>
            </a:p>
          </p:txBody>
        </p:sp>
        <p:sp>
          <p:nvSpPr>
            <p:cNvPr id="46" name="Shape 639">
              <a:extLst>
                <a:ext uri="{FF2B5EF4-FFF2-40B4-BE49-F238E27FC236}">
                  <a16:creationId xmlns:a16="http://schemas.microsoft.com/office/drawing/2014/main" id="{F39C2C19-6E0E-ED82-904D-9A6F6BB436BF}"/>
                </a:ext>
              </a:extLst>
            </p:cNvPr>
            <p:cNvSpPr/>
            <p:nvPr/>
          </p:nvSpPr>
          <p:spPr>
            <a:xfrm>
              <a:off x="6642800" y="8794238"/>
              <a:ext cx="368313" cy="180925"/>
            </a:xfrm>
            <a:prstGeom prst="rect">
              <a:avLst/>
            </a:prstGeom>
            <a:noFill/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457200">
                <a:lnSpc>
                  <a:spcPct val="90000"/>
                </a:lnSpc>
                <a:defRPr sz="3000" b="1" cap="all">
                  <a:solidFill>
                    <a:srgbClr val="585858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en-US" sz="800" dirty="0" err="1">
                  <a:solidFill>
                    <a:schemeClr val="tx1"/>
                  </a:solidFill>
                  <a:latin typeface="Trebuchet MS" panose="020B0603020202020204" pitchFamily="34" charset="0"/>
                </a:rPr>
                <a:t>nAviga</a:t>
              </a:r>
              <a:endParaRPr lang="en-US" sz="80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7" name="Shape 639">
              <a:extLst>
                <a:ext uri="{FF2B5EF4-FFF2-40B4-BE49-F238E27FC236}">
                  <a16:creationId xmlns:a16="http://schemas.microsoft.com/office/drawing/2014/main" id="{6551405D-E45A-6E03-BE84-F554761B55F0}"/>
                </a:ext>
              </a:extLst>
            </p:cNvPr>
            <p:cNvSpPr/>
            <p:nvPr/>
          </p:nvSpPr>
          <p:spPr>
            <a:xfrm>
              <a:off x="8215457" y="9062595"/>
              <a:ext cx="695704" cy="195246"/>
            </a:xfrm>
            <a:prstGeom prst="rect">
              <a:avLst/>
            </a:prstGeom>
            <a:noFill/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457200">
                <a:lnSpc>
                  <a:spcPct val="90000"/>
                </a:lnSpc>
                <a:defRPr sz="3000" b="1" cap="all">
                  <a:solidFill>
                    <a:srgbClr val="585858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en-US" sz="8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Euclid </a:t>
              </a:r>
              <a:r>
                <a:rPr lang="en-US" sz="800" dirty="0" err="1">
                  <a:solidFill>
                    <a:schemeClr val="tx1"/>
                  </a:solidFill>
                  <a:latin typeface="Trebuchet MS" panose="020B0603020202020204" pitchFamily="34" charset="0"/>
                </a:rPr>
                <a:t>aocs</a:t>
              </a:r>
              <a:endParaRPr lang="en-US" sz="80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592903D5-0B2E-1882-69F6-AC789CA94CC4}"/>
              </a:ext>
            </a:extLst>
          </p:cNvPr>
          <p:cNvGrpSpPr/>
          <p:nvPr/>
        </p:nvGrpSpPr>
        <p:grpSpPr>
          <a:xfrm>
            <a:off x="254211" y="1630138"/>
            <a:ext cx="3508839" cy="3829657"/>
            <a:chOff x="696460" y="2003024"/>
            <a:chExt cx="2967246" cy="3227035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FA57F054-C069-A081-1E3E-C60806900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396" y="2003024"/>
              <a:ext cx="2017360" cy="114294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Shape 639">
              <a:extLst>
                <a:ext uri="{FF2B5EF4-FFF2-40B4-BE49-F238E27FC236}">
                  <a16:creationId xmlns:a16="http://schemas.microsoft.com/office/drawing/2014/main" id="{257BC595-B635-4CB2-D9D4-9F822C8F061A}"/>
                </a:ext>
              </a:extLst>
            </p:cNvPr>
            <p:cNvSpPr/>
            <p:nvPr/>
          </p:nvSpPr>
          <p:spPr>
            <a:xfrm>
              <a:off x="729267" y="3139583"/>
              <a:ext cx="581543" cy="164523"/>
            </a:xfrm>
            <a:prstGeom prst="rect">
              <a:avLst/>
            </a:prstGeom>
            <a:noFill/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457200">
                <a:lnSpc>
                  <a:spcPct val="90000"/>
                </a:lnSpc>
                <a:defRPr sz="3000" b="1" cap="all">
                  <a:solidFill>
                    <a:srgbClr val="585858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en-US" sz="800">
                  <a:solidFill>
                    <a:schemeClr val="tx1"/>
                  </a:solidFill>
                  <a:latin typeface="Trebuchet MS" panose="020B0603020202020204" pitchFamily="34" charset="0"/>
                </a:rPr>
                <a:t> JUICE boom</a:t>
              </a:r>
            </a:p>
          </p:txBody>
        </p:sp>
        <p:sp>
          <p:nvSpPr>
            <p:cNvPr id="44" name="Shape 639">
              <a:extLst>
                <a:ext uri="{FF2B5EF4-FFF2-40B4-BE49-F238E27FC236}">
                  <a16:creationId xmlns:a16="http://schemas.microsoft.com/office/drawing/2014/main" id="{18080A3F-6E30-8892-A74D-E64D7AB4BAF9}"/>
                </a:ext>
              </a:extLst>
            </p:cNvPr>
            <p:cNvSpPr/>
            <p:nvPr/>
          </p:nvSpPr>
          <p:spPr>
            <a:xfrm>
              <a:off x="3087585" y="4117773"/>
              <a:ext cx="576121" cy="164523"/>
            </a:xfrm>
            <a:prstGeom prst="rect">
              <a:avLst/>
            </a:prstGeom>
            <a:noFill/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457200">
                <a:lnSpc>
                  <a:spcPct val="90000"/>
                </a:lnSpc>
                <a:defRPr sz="3000" b="1" cap="all">
                  <a:solidFill>
                    <a:srgbClr val="585858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en-US" sz="800" err="1">
                  <a:solidFill>
                    <a:schemeClr val="tx1"/>
                  </a:solidFill>
                  <a:latin typeface="Trebuchet MS" panose="020B0603020202020204" pitchFamily="34" charset="0"/>
                </a:rPr>
                <a:t>SCaNER</a:t>
              </a:r>
              <a:r>
                <a:rPr lang="en-US" sz="800">
                  <a:solidFill>
                    <a:schemeClr val="tx1"/>
                  </a:solidFill>
                  <a:latin typeface="Trebuchet MS" panose="020B0603020202020204" pitchFamily="34" charset="0"/>
                </a:rPr>
                <a:t> MTG</a:t>
              </a:r>
            </a:p>
          </p:txBody>
        </p:sp>
        <p:sp>
          <p:nvSpPr>
            <p:cNvPr id="45" name="Shape 639">
              <a:extLst>
                <a:ext uri="{FF2B5EF4-FFF2-40B4-BE49-F238E27FC236}">
                  <a16:creationId xmlns:a16="http://schemas.microsoft.com/office/drawing/2014/main" id="{DCE87CEE-3D00-D3EE-A03E-900FF7703CC5}"/>
                </a:ext>
              </a:extLst>
            </p:cNvPr>
            <p:cNvSpPr/>
            <p:nvPr/>
          </p:nvSpPr>
          <p:spPr>
            <a:xfrm>
              <a:off x="696460" y="5065536"/>
              <a:ext cx="600522" cy="164523"/>
            </a:xfrm>
            <a:prstGeom prst="rect">
              <a:avLst/>
            </a:prstGeom>
            <a:noFill/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457200">
                <a:lnSpc>
                  <a:spcPct val="90000"/>
                </a:lnSpc>
                <a:defRPr sz="3000" b="1" cap="all">
                  <a:solidFill>
                    <a:srgbClr val="585858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en-US" sz="800">
                  <a:solidFill>
                    <a:schemeClr val="tx1"/>
                  </a:solidFill>
                  <a:latin typeface="Trebuchet MS" panose="020B0603020202020204" pitchFamily="34" charset="0"/>
                </a:rPr>
                <a:t> M2 ELT CELL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C699B9D0-5B5A-6EEA-BCA8-B3B4DAA5F765}"/>
              </a:ext>
            </a:extLst>
          </p:cNvPr>
          <p:cNvGrpSpPr/>
          <p:nvPr/>
        </p:nvGrpSpPr>
        <p:grpSpPr>
          <a:xfrm>
            <a:off x="1776504" y="4995314"/>
            <a:ext cx="2490609" cy="1566112"/>
            <a:chOff x="725729" y="4917825"/>
            <a:chExt cx="2490609" cy="1566112"/>
          </a:xfrm>
        </p:grpSpPr>
        <p:pic>
          <p:nvPicPr>
            <p:cNvPr id="26" name="Imagen 25" descr="Imagen que contiene interior, techo, tabla, mostrador&#10;&#10;Descripción generada automáticamente">
              <a:extLst>
                <a:ext uri="{FF2B5EF4-FFF2-40B4-BE49-F238E27FC236}">
                  <a16:creationId xmlns:a16="http://schemas.microsoft.com/office/drawing/2014/main" id="{12EFF7F2-622D-5D79-DF0E-A25437FAA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6" r="2" b="24014"/>
            <a:stretch/>
          </p:blipFill>
          <p:spPr>
            <a:xfrm>
              <a:off x="725729" y="4917825"/>
              <a:ext cx="2490609" cy="140026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Shape 639">
              <a:extLst>
                <a:ext uri="{FF2B5EF4-FFF2-40B4-BE49-F238E27FC236}">
                  <a16:creationId xmlns:a16="http://schemas.microsoft.com/office/drawing/2014/main" id="{1BEA63AE-B9A4-F3EE-8D87-283763CC5E8D}"/>
                </a:ext>
              </a:extLst>
            </p:cNvPr>
            <p:cNvSpPr/>
            <p:nvPr/>
          </p:nvSpPr>
          <p:spPr>
            <a:xfrm>
              <a:off x="740324" y="6288691"/>
              <a:ext cx="727764" cy="195246"/>
            </a:xfrm>
            <a:prstGeom prst="rect">
              <a:avLst/>
            </a:prstGeom>
            <a:noFill/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457200">
                <a:lnSpc>
                  <a:spcPct val="90000"/>
                </a:lnSpc>
                <a:defRPr sz="3000" b="1" cap="all">
                  <a:solidFill>
                    <a:srgbClr val="585858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en-US" sz="800">
                  <a:solidFill>
                    <a:schemeClr val="tx1"/>
                  </a:solidFill>
                  <a:latin typeface="Trebuchet MS" panose="020B0603020202020204" pitchFamily="34" charset="0"/>
                </a:rPr>
                <a:t>ACS  IRIS-T SL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7F1E50BA-6F76-8D1A-F1B1-9C80894AF12B}"/>
              </a:ext>
            </a:extLst>
          </p:cNvPr>
          <p:cNvGrpSpPr/>
          <p:nvPr/>
        </p:nvGrpSpPr>
        <p:grpSpPr>
          <a:xfrm>
            <a:off x="4154870" y="4067479"/>
            <a:ext cx="2048421" cy="1396660"/>
            <a:chOff x="5641992" y="1836165"/>
            <a:chExt cx="1872736" cy="1173217"/>
          </a:xfrm>
        </p:grpSpPr>
        <p:pic>
          <p:nvPicPr>
            <p:cNvPr id="27" name="Imagen 26" descr="Imagen que contiene interior, tabla, grande, cocina&#10;&#10;Descripción generada automáticamente">
              <a:extLst>
                <a:ext uri="{FF2B5EF4-FFF2-40B4-BE49-F238E27FC236}">
                  <a16:creationId xmlns:a16="http://schemas.microsoft.com/office/drawing/2014/main" id="{E3B4BF62-12E2-79E8-B27A-12421DD3D2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" b="26178"/>
            <a:stretch/>
          </p:blipFill>
          <p:spPr>
            <a:xfrm>
              <a:off x="5641992" y="1836165"/>
              <a:ext cx="1872736" cy="104035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3" name="Shape 639">
              <a:extLst>
                <a:ext uri="{FF2B5EF4-FFF2-40B4-BE49-F238E27FC236}">
                  <a16:creationId xmlns:a16="http://schemas.microsoft.com/office/drawing/2014/main" id="{435C70E9-5ABB-73C0-7C10-439870B47E8D}"/>
                </a:ext>
              </a:extLst>
            </p:cNvPr>
            <p:cNvSpPr/>
            <p:nvPr/>
          </p:nvSpPr>
          <p:spPr>
            <a:xfrm>
              <a:off x="5731016" y="2845372"/>
              <a:ext cx="836812" cy="164010"/>
            </a:xfrm>
            <a:prstGeom prst="rect">
              <a:avLst/>
            </a:prstGeom>
            <a:noFill/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457200">
                <a:lnSpc>
                  <a:spcPct val="90000"/>
                </a:lnSpc>
                <a:defRPr sz="3000" b="1" cap="all">
                  <a:solidFill>
                    <a:srgbClr val="585858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en-US" sz="800">
                  <a:solidFill>
                    <a:schemeClr val="tx1"/>
                  </a:solidFill>
                  <a:latin typeface="Trebuchet MS" panose="020B0603020202020204" pitchFamily="34" charset="0"/>
                </a:rPr>
                <a:t>rad. S. SPAINSAT</a:t>
              </a:r>
            </a:p>
          </p:txBody>
        </p:sp>
      </p:grpSp>
      <p:pic>
        <p:nvPicPr>
          <p:cNvPr id="9" name="Imagen 8" descr="Imagen que contiene interior, excavadora, grúa, bicicleta&#10;&#10;Descripción generada automáticamente">
            <a:extLst>
              <a:ext uri="{FF2B5EF4-FFF2-40B4-BE49-F238E27FC236}">
                <a16:creationId xmlns:a16="http://schemas.microsoft.com/office/drawing/2014/main" id="{76364E71-05D3-C7ED-CFB9-85E034FB69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6" y="3848059"/>
            <a:ext cx="2121063" cy="14164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3">
            <a:extLst>
              <a:ext uri="{FF2B5EF4-FFF2-40B4-BE49-F238E27FC236}">
                <a16:creationId xmlns:a16="http://schemas.microsoft.com/office/drawing/2014/main" id="{358E1668-39C7-C968-182E-F5C548FAA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 t="1665" r="1167" b="1469"/>
          <a:stretch/>
        </p:blipFill>
        <p:spPr bwMode="auto">
          <a:xfrm>
            <a:off x="1869139" y="2817495"/>
            <a:ext cx="2208459" cy="1356376"/>
          </a:xfrm>
          <a:prstGeom prst="round2DiagRect">
            <a:avLst>
              <a:gd name="adj1" fmla="val 16667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5 Imagen" descr="OMUX TRADICIONAL.jpg">
            <a:extLst>
              <a:ext uri="{FF2B5EF4-FFF2-40B4-BE49-F238E27FC236}">
                <a16:creationId xmlns:a16="http://schemas.microsoft.com/office/drawing/2014/main" id="{E62592C0-EC79-A70C-1352-B7B75D2FCB8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029" b="93943" l="7665" r="98574">
                        <a14:foregroundMark x1="90463" y1="57720" x2="90463" y2="57720"/>
                        <a14:foregroundMark x1="95098" y1="64964" x2="94652" y2="65914"/>
                        <a14:foregroundMark x1="93761" y1="82423" x2="93761" y2="82423"/>
                        <a14:foregroundMark x1="90196" y1="90855" x2="90196" y2="90855"/>
                        <a14:foregroundMark x1="56328" y1="91093" x2="56328" y2="91093"/>
                        <a14:foregroundMark x1="58824" y1="88836" x2="58824" y2="88836"/>
                        <a14:foregroundMark x1="93405" y1="61876" x2="93405" y2="61876"/>
                        <a14:foregroundMark x1="87879" y1="48456" x2="87879" y2="48456"/>
                        <a14:foregroundMark x1="7665" y1="42874" x2="7665" y2="42874"/>
                        <a14:foregroundMark x1="30838" y1="28266" x2="30838" y2="28266"/>
                        <a14:foregroundMark x1="98663" y1="66390" x2="98663" y2="66390"/>
                        <a14:foregroundMark x1="68271" y1="93943" x2="68271" y2="93943"/>
                        <a14:foregroundMark x1="96346" y1="73159" x2="96346" y2="73159"/>
                        <a14:foregroundMark x1="94385" y1="79097" x2="94385" y2="79097"/>
                      </a14:backgroundRemoval>
                    </a14:imgEffect>
                  </a14:imgLayer>
                </a14:imgProps>
              </a:ext>
            </a:extLst>
          </a:blip>
          <a:srcRect t="23650"/>
          <a:stretch/>
        </p:blipFill>
        <p:spPr>
          <a:xfrm>
            <a:off x="5108144" y="5367530"/>
            <a:ext cx="2647517" cy="1516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8" name="Grupo 27">
            <a:extLst>
              <a:ext uri="{FF2B5EF4-FFF2-40B4-BE49-F238E27FC236}">
                <a16:creationId xmlns:a16="http://schemas.microsoft.com/office/drawing/2014/main" id="{9C80AE40-522B-6F6F-A3F1-C7417CE51412}"/>
              </a:ext>
            </a:extLst>
          </p:cNvPr>
          <p:cNvGrpSpPr/>
          <p:nvPr/>
        </p:nvGrpSpPr>
        <p:grpSpPr>
          <a:xfrm>
            <a:off x="5043793" y="2855546"/>
            <a:ext cx="2771183" cy="1542549"/>
            <a:chOff x="2892826" y="1514870"/>
            <a:chExt cx="2366745" cy="1289518"/>
          </a:xfrm>
        </p:grpSpPr>
        <p:sp>
          <p:nvSpPr>
            <p:cNvPr id="5" name="Shape 639">
              <a:extLst>
                <a:ext uri="{FF2B5EF4-FFF2-40B4-BE49-F238E27FC236}">
                  <a16:creationId xmlns:a16="http://schemas.microsoft.com/office/drawing/2014/main" id="{A2793A83-E9BA-CA8F-C008-E07E1AA9D63B}"/>
                </a:ext>
              </a:extLst>
            </p:cNvPr>
            <p:cNvSpPr/>
            <p:nvPr/>
          </p:nvSpPr>
          <p:spPr>
            <a:xfrm>
              <a:off x="2892826" y="2008045"/>
              <a:ext cx="620183" cy="163219"/>
            </a:xfrm>
            <a:prstGeom prst="rect">
              <a:avLst/>
            </a:prstGeom>
            <a:noFill/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457200">
                <a:lnSpc>
                  <a:spcPct val="90000"/>
                </a:lnSpc>
                <a:defRPr sz="3000" b="1" cap="all">
                  <a:solidFill>
                    <a:srgbClr val="585858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en-US" sz="800">
                  <a:solidFill>
                    <a:schemeClr val="tx1"/>
                  </a:solidFill>
                  <a:latin typeface="Trebuchet MS" panose="020B0603020202020204" pitchFamily="34" charset="0"/>
                </a:rPr>
                <a:t>LNAS ONESAT</a:t>
              </a:r>
            </a:p>
          </p:txBody>
        </p:sp>
        <p:pic>
          <p:nvPicPr>
            <p:cNvPr id="24" name="Imagen 23" descr="Imagen que contiene lego, juguete, tabla&#10;&#10;Descripción generada automáticamente">
              <a:extLst>
                <a:ext uri="{FF2B5EF4-FFF2-40B4-BE49-F238E27FC236}">
                  <a16:creationId xmlns:a16="http://schemas.microsoft.com/office/drawing/2014/main" id="{716462FA-FAF2-6792-63A3-D1A59FE0C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0214" y="1514870"/>
              <a:ext cx="1719357" cy="128951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9968E8A-2B1E-CDD0-513D-B2B0230C47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63815" y="2991957"/>
            <a:ext cx="1691963" cy="16100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6" descr="Image result for vega-c">
            <a:extLst>
              <a:ext uri="{FF2B5EF4-FFF2-40B4-BE49-F238E27FC236}">
                <a16:creationId xmlns:a16="http://schemas.microsoft.com/office/drawing/2014/main" id="{1BE1AD93-2243-9D2C-1734-212A8977A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6" b="2"/>
          <a:stretch/>
        </p:blipFill>
        <p:spPr bwMode="auto">
          <a:xfrm>
            <a:off x="8063815" y="4398537"/>
            <a:ext cx="1389278" cy="1390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er detalle de imagen relacionada">
            <a:extLst>
              <a:ext uri="{FF2B5EF4-FFF2-40B4-BE49-F238E27FC236}">
                <a16:creationId xmlns:a16="http://schemas.microsoft.com/office/drawing/2014/main" id="{EDE82599-36A6-E42A-E823-AC54DAA90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496" y="3010617"/>
            <a:ext cx="2065395" cy="3092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Imagen">
            <a:hlinkClick r:id="rId16"/>
            <a:extLst>
              <a:ext uri="{FF2B5EF4-FFF2-40B4-BE49-F238E27FC236}">
                <a16:creationId xmlns:a16="http://schemas.microsoft.com/office/drawing/2014/main" id="{CD542F4D-6CEE-EC81-95A5-FFB616B2D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205" b="91423" l="21563" r="76094">
                        <a14:foregroundMark x1="49063" y1="91423" x2="49063" y2="91423"/>
                        <a14:foregroundMark x1="49844" y1="9205" x2="49844" y2="9205"/>
                      </a14:backgroundRemoval>
                    </a14:imgEffect>
                  </a14:imgLayer>
                </a14:imgProps>
              </a:ext>
            </a:extLst>
          </a:blip>
          <a:srcRect l="14817" r="16937"/>
          <a:stretch>
            <a:fillRect/>
          </a:stretch>
        </p:blipFill>
        <p:spPr bwMode="auto">
          <a:xfrm>
            <a:off x="6581694" y="4445761"/>
            <a:ext cx="1119854" cy="122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6FC917F-B94F-DA72-4C68-5F18C79BFEB7}"/>
              </a:ext>
            </a:extLst>
          </p:cNvPr>
          <p:cNvSpPr txBox="1">
            <a:spLocks/>
          </p:cNvSpPr>
          <p:nvPr/>
        </p:nvSpPr>
        <p:spPr>
          <a:xfrm>
            <a:off x="388914" y="323344"/>
            <a:ext cx="11423858" cy="417338"/>
          </a:xfrm>
          <a:prstGeom prst="rect">
            <a:avLst/>
          </a:prstGeom>
        </p:spPr>
        <p:txBody>
          <a:bodyPr lIns="91440" tIns="45720" rIns="91440" bIns="45720" anchor="t"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800" b="1" dirty="0">
                <a:latin typeface="+mj-lt"/>
                <a:ea typeface="Noto Sans"/>
                <a:cs typeface="Noto San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/>
            </a:lvl9pPr>
          </a:lstStyle>
          <a:p>
            <a:r>
              <a:rPr lang="es-ES" dirty="0"/>
              <a:t>Sener Aerospace &amp; Defence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D654A4C-D241-F301-D848-FD6D1903BDBB}"/>
              </a:ext>
            </a:extLst>
          </p:cNvPr>
          <p:cNvSpPr txBox="1">
            <a:spLocks/>
          </p:cNvSpPr>
          <p:nvPr/>
        </p:nvSpPr>
        <p:spPr>
          <a:xfrm>
            <a:off x="388914" y="726216"/>
            <a:ext cx="11414174" cy="431801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bg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</a:lstStyle>
          <a:p>
            <a:r>
              <a:rPr lang="es-ES" altLang="es-ES" sz="2100" i="1" dirty="0" err="1">
                <a:solidFill>
                  <a:srgbClr val="3BAE9E"/>
                </a:solidFill>
                <a:latin typeface="+mj-lt"/>
                <a:ea typeface="Noto Sans Light" panose="020B0402040504020204" pitchFamily="34" charset="0"/>
                <a:cs typeface="Noto Sans Light" panose="020B0402040504020204" pitchFamily="34" charset="0"/>
              </a:rPr>
              <a:t>Product</a:t>
            </a:r>
            <a:r>
              <a:rPr lang="es-ES" altLang="es-ES" sz="2100" i="1" dirty="0">
                <a:solidFill>
                  <a:srgbClr val="3BAE9E"/>
                </a:solidFill>
                <a:latin typeface="+mj-lt"/>
                <a:ea typeface="Noto Sans Light" panose="020B0402040504020204" pitchFamily="34" charset="0"/>
                <a:cs typeface="Noto Sans Light" panose="020B0402040504020204" pitchFamily="34" charset="0"/>
              </a:rPr>
              <a:t> </a:t>
            </a:r>
            <a:r>
              <a:rPr lang="es-ES" altLang="es-ES" sz="2100" i="1" dirty="0" err="1">
                <a:solidFill>
                  <a:srgbClr val="3BAE9E"/>
                </a:solidFill>
                <a:latin typeface="+mj-lt"/>
                <a:ea typeface="Noto Sans Light" panose="020B0402040504020204" pitchFamily="34" charset="0"/>
                <a:cs typeface="Noto Sans Light" panose="020B0402040504020204" pitchFamily="34" charset="0"/>
              </a:rPr>
              <a:t>Lines</a:t>
            </a:r>
            <a:endParaRPr lang="es-ES" altLang="es-ES" sz="2100" i="1" dirty="0">
              <a:solidFill>
                <a:srgbClr val="3BAE9E"/>
              </a:solidFill>
              <a:latin typeface="+mj-lt"/>
              <a:ea typeface="Noto Sans Light" panose="020B0402040504020204" pitchFamily="34" charset="0"/>
              <a:cs typeface="Noto Sans Light" panose="020B04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4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7859D10-2555-F1F5-F3FD-3032B645C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254" y="0"/>
            <a:ext cx="1008357" cy="102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B55B9689-136F-4483-E958-5D284E6E5D87}"/>
              </a:ext>
            </a:extLst>
          </p:cNvPr>
          <p:cNvCxnSpPr>
            <a:cxnSpLocks/>
          </p:cNvCxnSpPr>
          <p:nvPr/>
        </p:nvCxnSpPr>
        <p:spPr>
          <a:xfrm flipV="1">
            <a:off x="267897" y="544218"/>
            <a:ext cx="11924103" cy="5867153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1EE98BAE-E6E2-9484-F9F2-D0F58C2D4AA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84911" y="395713"/>
            <a:ext cx="6970598" cy="417338"/>
          </a:xfrm>
        </p:spPr>
        <p:txBody>
          <a:bodyPr lIns="91440" tIns="45720" rIns="91440" bIns="45720" anchor="t"/>
          <a:lstStyle/>
          <a:p>
            <a:r>
              <a:rPr lang="es-ES" dirty="0">
                <a:ea typeface="Noto Sans"/>
                <a:cs typeface="Noto Sans"/>
              </a:rPr>
              <a:t>Sener: 30 </a:t>
            </a:r>
            <a:r>
              <a:rPr lang="es-ES" dirty="0" err="1">
                <a:ea typeface="Noto Sans"/>
                <a:cs typeface="Noto Sans"/>
              </a:rPr>
              <a:t>years</a:t>
            </a:r>
            <a:r>
              <a:rPr lang="es-ES" dirty="0">
                <a:ea typeface="Noto Sans"/>
                <a:cs typeface="Noto Sans"/>
              </a:rPr>
              <a:t> in </a:t>
            </a:r>
            <a:r>
              <a:rPr lang="es-ES" dirty="0" err="1">
                <a:ea typeface="Noto Sans"/>
                <a:cs typeface="Noto Sans"/>
              </a:rPr>
              <a:t>Science</a:t>
            </a:r>
            <a:r>
              <a:rPr lang="es-ES" dirty="0">
                <a:ea typeface="Noto Sans"/>
                <a:cs typeface="Noto Sans"/>
              </a:rPr>
              <a:t> </a:t>
            </a:r>
            <a:r>
              <a:rPr lang="es-ES" dirty="0" err="1">
                <a:ea typeface="Noto Sans"/>
                <a:cs typeface="Noto Sans"/>
              </a:rPr>
              <a:t>Missions</a:t>
            </a:r>
            <a:endParaRPr lang="es-ES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B6AA83D7-9171-8F65-8B1C-BBFCA3966EEA}"/>
              </a:ext>
            </a:extLst>
          </p:cNvPr>
          <p:cNvGrpSpPr/>
          <p:nvPr/>
        </p:nvGrpSpPr>
        <p:grpSpPr>
          <a:xfrm>
            <a:off x="5093732" y="895236"/>
            <a:ext cx="2631697" cy="1482191"/>
            <a:chOff x="4007769" y="622659"/>
            <a:chExt cx="3215166" cy="180853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4958C17B-E771-346C-AE9F-A8EB5ACA5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769" y="622659"/>
              <a:ext cx="3215166" cy="1808531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E6CEABE7-9604-E384-0DF6-8B0F9A3748A4}"/>
                </a:ext>
              </a:extLst>
            </p:cNvPr>
            <p:cNvSpPr txBox="1"/>
            <p:nvPr/>
          </p:nvSpPr>
          <p:spPr>
            <a:xfrm>
              <a:off x="4027633" y="640743"/>
              <a:ext cx="815036" cy="262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>
                  <a:solidFill>
                    <a:schemeClr val="bg1"/>
                  </a:solidFill>
                </a:rPr>
                <a:t>© ESA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B5AA19F-3290-7D51-D32F-540268B8682C}"/>
              </a:ext>
            </a:extLst>
          </p:cNvPr>
          <p:cNvGrpSpPr/>
          <p:nvPr/>
        </p:nvGrpSpPr>
        <p:grpSpPr>
          <a:xfrm>
            <a:off x="1535570" y="2571946"/>
            <a:ext cx="1976526" cy="2259425"/>
            <a:chOff x="1062905" y="2658812"/>
            <a:chExt cx="1976526" cy="2259425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362EE5C9-BDDF-48B0-6ECE-DA58CA377CE4}"/>
                </a:ext>
              </a:extLst>
            </p:cNvPr>
            <p:cNvGrpSpPr/>
            <p:nvPr/>
          </p:nvGrpSpPr>
          <p:grpSpPr>
            <a:xfrm>
              <a:off x="1062905" y="2658812"/>
              <a:ext cx="1738761" cy="2259425"/>
              <a:chOff x="1352682" y="1721099"/>
              <a:chExt cx="1738761" cy="2259425"/>
            </a:xfrm>
          </p:grpSpPr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86365CFB-C7E2-49D1-86F6-5AE5D48ADC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5688" y="1730751"/>
                <a:ext cx="1725755" cy="2249773"/>
              </a:xfrm>
              <a:prstGeom prst="rect">
                <a:avLst/>
              </a:prstGeom>
            </p:spPr>
          </p:pic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44D0F416-9886-6ED4-E882-8D940DF6698E}"/>
                  </a:ext>
                </a:extLst>
              </p:cNvPr>
              <p:cNvSpPr txBox="1"/>
              <p:nvPr/>
            </p:nvSpPr>
            <p:spPr>
              <a:xfrm>
                <a:off x="1352682" y="1721099"/>
                <a:ext cx="6251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>
                    <a:solidFill>
                      <a:schemeClr val="bg1"/>
                    </a:solidFill>
                  </a:rPr>
                  <a:t>© ESA</a:t>
                </a:r>
              </a:p>
            </p:txBody>
          </p:sp>
        </p:grpSp>
        <p:sp>
          <p:nvSpPr>
            <p:cNvPr id="14" name="Rectangle 43">
              <a:extLst>
                <a:ext uri="{FF2B5EF4-FFF2-40B4-BE49-F238E27FC236}">
                  <a16:creationId xmlns:a16="http://schemas.microsoft.com/office/drawing/2014/main" id="{75FD39DA-77BF-2F3E-3079-7EA674033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753" y="4471324"/>
              <a:ext cx="1564678" cy="178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buChar char="•"/>
                <a:defRPr sz="2800">
                  <a:solidFill>
                    <a:srgbClr val="000099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buChar char="–"/>
                <a:defRPr sz="2400">
                  <a:solidFill>
                    <a:srgbClr val="000099"/>
                  </a:solidFill>
                  <a:latin typeface="Verdana" pitchFamily="34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rgbClr val="000099"/>
                  </a:solidFill>
                  <a:latin typeface="Verdana" pitchFamily="34" charset="0"/>
                </a:defRPr>
              </a:lvl3pPr>
              <a:lvl4pPr marL="1600200" indent="-228600" algn="l" eaLnBrk="0" hangingPunct="0">
                <a:buChar char="–"/>
                <a:defRPr>
                  <a:solidFill>
                    <a:srgbClr val="000099"/>
                  </a:solidFill>
                  <a:latin typeface="Verdana" pitchFamily="34" charset="0"/>
                </a:defRPr>
              </a:lvl4pPr>
              <a:lvl5pPr marL="2057400" indent="-228600" algn="l" eaLnBrk="0" hangingPunct="0">
                <a:buChar char="»"/>
                <a:defRPr>
                  <a:solidFill>
                    <a:srgbClr val="000099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99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99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99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99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s-ES" sz="1400">
                  <a:solidFill>
                    <a:schemeClr val="bg1"/>
                  </a:solidFill>
                  <a:latin typeface="Trebuchet MS" panose="020B0603020202020204" pitchFamily="34" charset="0"/>
                </a:rPr>
                <a:t>ROSETTA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s-ES" sz="1200" err="1">
                  <a:solidFill>
                    <a:schemeClr val="bg1"/>
                  </a:solidFill>
                  <a:latin typeface="Trebuchet MS" panose="020B0603020202020204" pitchFamily="34" charset="0"/>
                </a:rPr>
                <a:t>Desplegables</a:t>
              </a:r>
              <a:r>
                <a:rPr lang="en-GB" altLang="es-ES" sz="1200">
                  <a:solidFill>
                    <a:schemeClr val="bg1"/>
                  </a:solidFill>
                  <a:latin typeface="Trebuchet MS" panose="020B0603020202020204" pitchFamily="34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s-ES" sz="1200" err="1">
                  <a:solidFill>
                    <a:schemeClr val="bg1"/>
                  </a:solidFill>
                  <a:latin typeface="Trebuchet MS" panose="020B0603020202020204" pitchFamily="34" charset="0"/>
                </a:rPr>
                <a:t>Instrumentos</a:t>
              </a:r>
              <a:endParaRPr lang="en-GB" altLang="es-ES" sz="12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758668-92A7-8561-39A2-66ED6B0A8594}"/>
              </a:ext>
            </a:extLst>
          </p:cNvPr>
          <p:cNvSpPr/>
          <p:nvPr/>
        </p:nvSpPr>
        <p:spPr>
          <a:xfrm>
            <a:off x="-7408" y="6502730"/>
            <a:ext cx="736158" cy="32839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0070C0"/>
                </a:solidFill>
              </a:rPr>
              <a:t>1995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5FF26D1-E98B-B72E-38BE-053E0052A860}"/>
              </a:ext>
            </a:extLst>
          </p:cNvPr>
          <p:cNvSpPr/>
          <p:nvPr/>
        </p:nvSpPr>
        <p:spPr>
          <a:xfrm>
            <a:off x="2297767" y="4867803"/>
            <a:ext cx="991141" cy="32839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0070C0"/>
                </a:solidFill>
              </a:rPr>
              <a:t>2004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F96237F-EBB5-F8D8-D467-798C72E8F7E5}"/>
              </a:ext>
            </a:extLst>
          </p:cNvPr>
          <p:cNvSpPr/>
          <p:nvPr/>
        </p:nvSpPr>
        <p:spPr>
          <a:xfrm>
            <a:off x="7176832" y="2519480"/>
            <a:ext cx="991141" cy="32839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0070C0"/>
                </a:solidFill>
              </a:rPr>
              <a:t>2020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545368FB-881E-E061-10A1-C6E0C7C6FCFB}"/>
              </a:ext>
            </a:extLst>
          </p:cNvPr>
          <p:cNvSpPr/>
          <p:nvPr/>
        </p:nvSpPr>
        <p:spPr>
          <a:xfrm>
            <a:off x="5452872" y="3466902"/>
            <a:ext cx="991141" cy="32839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0070C0"/>
                </a:solidFill>
              </a:rPr>
              <a:t>2015</a:t>
            </a:r>
          </a:p>
        </p:txBody>
      </p:sp>
      <p:sp>
        <p:nvSpPr>
          <p:cNvPr id="29" name="Rectangle 44">
            <a:extLst>
              <a:ext uri="{FF2B5EF4-FFF2-40B4-BE49-F238E27FC236}">
                <a16:creationId xmlns:a16="http://schemas.microsoft.com/office/drawing/2014/main" id="{A7F67E58-6804-8C37-A422-60EBE39FD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5509" y="2593783"/>
            <a:ext cx="2022251" cy="61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altLang="es-ES" sz="1400">
                <a:solidFill>
                  <a:srgbClr val="002060"/>
                </a:solidFill>
                <a:latin typeface="Trebuchet MS" panose="020B0603020202020204" pitchFamily="34" charset="0"/>
              </a:rPr>
              <a:t>JUICE</a:t>
            </a:r>
          </a:p>
          <a:p>
            <a:pPr algn="ctr">
              <a:spcBef>
                <a:spcPct val="0"/>
              </a:spcBef>
            </a:pPr>
            <a:r>
              <a:rPr lang="en-GB" altLang="es-ES" sz="1200">
                <a:solidFill>
                  <a:srgbClr val="002060"/>
                </a:solidFill>
                <a:latin typeface="Trebuchet MS" panose="020B0603020202020204" pitchFamily="34" charset="0"/>
              </a:rPr>
              <a:t>Deployable Boom</a:t>
            </a:r>
          </a:p>
          <a:p>
            <a:pPr algn="ctr">
              <a:spcBef>
                <a:spcPct val="0"/>
              </a:spcBef>
            </a:pPr>
            <a:r>
              <a:rPr lang="en-GB" altLang="es-ES" sz="1200">
                <a:solidFill>
                  <a:srgbClr val="002060"/>
                </a:solidFill>
                <a:latin typeface="Trebuchet MS" panose="020B0603020202020204" pitchFamily="34" charset="0"/>
              </a:rPr>
              <a:t>Janus y Gala</a:t>
            </a:r>
          </a:p>
          <a:p>
            <a:pPr algn="ctr">
              <a:spcBef>
                <a:spcPct val="0"/>
              </a:spcBef>
            </a:pPr>
            <a:endParaRPr lang="en-GB" altLang="es-ES" sz="160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E8BC53B-EBC9-D1D7-5043-7A4FC62C4F6D}"/>
              </a:ext>
            </a:extLst>
          </p:cNvPr>
          <p:cNvSpPr/>
          <p:nvPr/>
        </p:nvSpPr>
        <p:spPr>
          <a:xfrm>
            <a:off x="8323911" y="2063741"/>
            <a:ext cx="991141" cy="32839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0070C0"/>
                </a:solidFill>
              </a:rPr>
              <a:t>2023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EA7C6B74-B281-85A7-DC42-2EC29A2485C4}"/>
              </a:ext>
            </a:extLst>
          </p:cNvPr>
          <p:cNvGrpSpPr/>
          <p:nvPr/>
        </p:nvGrpSpPr>
        <p:grpSpPr>
          <a:xfrm>
            <a:off x="7618215" y="392617"/>
            <a:ext cx="2298022" cy="1695838"/>
            <a:chOff x="6550892" y="302573"/>
            <a:chExt cx="2436580" cy="1798088"/>
          </a:xfrm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E6659AA8-BFED-9672-4095-E286CE66DFE7}"/>
                </a:ext>
              </a:extLst>
            </p:cNvPr>
            <p:cNvGrpSpPr/>
            <p:nvPr/>
          </p:nvGrpSpPr>
          <p:grpSpPr>
            <a:xfrm>
              <a:off x="6550892" y="302573"/>
              <a:ext cx="1817171" cy="1730113"/>
              <a:chOff x="6450605" y="345033"/>
              <a:chExt cx="1817171" cy="1730113"/>
            </a:xfrm>
          </p:grpSpPr>
          <p:pic>
            <p:nvPicPr>
              <p:cNvPr id="34" name="Imagen 33">
                <a:extLst>
                  <a:ext uri="{FF2B5EF4-FFF2-40B4-BE49-F238E27FC236}">
                    <a16:creationId xmlns:a16="http://schemas.microsoft.com/office/drawing/2014/main" id="{36B3FC62-602F-97F4-3901-91EE13D22C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450605" y="345033"/>
                <a:ext cx="1817171" cy="1730113"/>
              </a:xfrm>
              <a:prstGeom prst="rect">
                <a:avLst/>
              </a:prstGeom>
            </p:spPr>
          </p:pic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5D8C2814-D31C-FE13-FA51-86D372A9AEBD}"/>
                  </a:ext>
                </a:extLst>
              </p:cNvPr>
              <p:cNvSpPr txBox="1"/>
              <p:nvPr/>
            </p:nvSpPr>
            <p:spPr>
              <a:xfrm>
                <a:off x="6471388" y="386340"/>
                <a:ext cx="625100" cy="215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>
                    <a:solidFill>
                      <a:schemeClr val="bg1"/>
                    </a:solidFill>
                  </a:rPr>
                  <a:t>© ESA</a:t>
                </a:r>
              </a:p>
            </p:txBody>
          </p:sp>
        </p:grpSp>
        <p:sp>
          <p:nvSpPr>
            <p:cNvPr id="33" name="Rectangle 44">
              <a:extLst>
                <a:ext uri="{FF2B5EF4-FFF2-40B4-BE49-F238E27FC236}">
                  <a16:creationId xmlns:a16="http://schemas.microsoft.com/office/drawing/2014/main" id="{E9C813C8-D85B-C228-FAD3-862D0FE88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5221" y="1488864"/>
              <a:ext cx="2022251" cy="611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0"/>
                </a:spcBef>
              </a:pPr>
              <a:r>
                <a:rPr lang="en-GB" altLang="es-ES" sz="1400">
                  <a:solidFill>
                    <a:schemeClr val="bg1"/>
                  </a:solidFill>
                  <a:latin typeface="Trebuchet MS" panose="020B0603020202020204" pitchFamily="34" charset="0"/>
                </a:rPr>
                <a:t>EUCLID</a:t>
              </a:r>
            </a:p>
            <a:p>
              <a:pPr algn="ctr">
                <a:spcBef>
                  <a:spcPct val="0"/>
                </a:spcBef>
              </a:pPr>
              <a:r>
                <a:rPr lang="en-GB" altLang="es-ES" sz="1200">
                  <a:solidFill>
                    <a:schemeClr val="bg1"/>
                  </a:solidFill>
                  <a:latin typeface="Trebuchet MS" panose="020B0603020202020204" pitchFamily="34" charset="0"/>
                </a:rPr>
                <a:t>AOCS</a:t>
              </a:r>
            </a:p>
            <a:p>
              <a:pPr algn="ctr">
                <a:spcBef>
                  <a:spcPct val="0"/>
                </a:spcBef>
              </a:pPr>
              <a:r>
                <a:rPr lang="en-GB" altLang="es-ES" sz="1200">
                  <a:solidFill>
                    <a:schemeClr val="bg1"/>
                  </a:solidFill>
                  <a:latin typeface="Trebuchet MS" panose="020B0603020202020204" pitchFamily="34" charset="0"/>
                </a:rPr>
                <a:t>M2 </a:t>
              </a:r>
              <a:r>
                <a:rPr lang="en-GB" altLang="es-ES" sz="1200" err="1">
                  <a:solidFill>
                    <a:schemeClr val="bg1"/>
                  </a:solidFill>
                  <a:latin typeface="Trebuchet MS" panose="020B0603020202020204" pitchFamily="34" charset="0"/>
                </a:rPr>
                <a:t>mec</a:t>
              </a:r>
              <a:r>
                <a:rPr lang="en-GB" altLang="es-ES" sz="1200">
                  <a:solidFill>
                    <a:schemeClr val="bg1"/>
                  </a:solidFill>
                  <a:latin typeface="Trebuchet MS" panose="020B0603020202020204" pitchFamily="34" charset="0"/>
                </a:rPr>
                <a:t>.</a:t>
              </a:r>
            </a:p>
            <a:p>
              <a:pPr algn="ctr">
                <a:spcBef>
                  <a:spcPct val="0"/>
                </a:spcBef>
              </a:pPr>
              <a:endParaRPr lang="en-GB" altLang="es-ES" sz="16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36" name="Rectangle 44">
            <a:extLst>
              <a:ext uri="{FF2B5EF4-FFF2-40B4-BE49-F238E27FC236}">
                <a16:creationId xmlns:a16="http://schemas.microsoft.com/office/drawing/2014/main" id="{3CC59D23-8F00-290B-8DF8-D522A8D2F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9771" y="2525902"/>
            <a:ext cx="4511172" cy="61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altLang="es-ES" sz="1400">
                <a:solidFill>
                  <a:srgbClr val="002060"/>
                </a:solidFill>
                <a:latin typeface="Trebuchet MS" panose="020B0603020202020204" pitchFamily="34" charset="0"/>
              </a:rPr>
              <a:t>SOLAR ORBITER</a:t>
            </a:r>
            <a:endParaRPr lang="en-GB" altLang="es-ES" sz="1400" b="1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GB" altLang="es-ES" sz="1200" err="1">
                <a:solidFill>
                  <a:srgbClr val="002060"/>
                </a:solidFill>
                <a:latin typeface="Trebuchet MS" panose="020B0603020202020204" pitchFamily="34" charset="0"/>
              </a:rPr>
              <a:t>Antenas</a:t>
            </a:r>
            <a:endParaRPr lang="en-GB" altLang="es-ES" sz="120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GB" altLang="es-ES" sz="1200" err="1">
                <a:solidFill>
                  <a:srgbClr val="002060"/>
                </a:solidFill>
                <a:latin typeface="Trebuchet MS" panose="020B0603020202020204" pitchFamily="34" charset="0"/>
              </a:rPr>
              <a:t>Electrónica</a:t>
            </a:r>
            <a:r>
              <a:rPr lang="en-GB" altLang="es-ES" sz="120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GB" altLang="es-ES" sz="1200" err="1">
                <a:solidFill>
                  <a:srgbClr val="002060"/>
                </a:solidFill>
                <a:latin typeface="Trebuchet MS" panose="020B0603020202020204" pitchFamily="34" charset="0"/>
              </a:rPr>
              <a:t>Instrumentos</a:t>
            </a:r>
            <a:endParaRPr lang="en-GB" altLang="es-ES" sz="120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ct val="0"/>
              </a:spcBef>
            </a:pPr>
            <a:endParaRPr lang="en-GB" altLang="es-ES" sz="160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7" name="Rectangle 44">
            <a:extLst>
              <a:ext uri="{FF2B5EF4-FFF2-40B4-BE49-F238E27FC236}">
                <a16:creationId xmlns:a16="http://schemas.microsoft.com/office/drawing/2014/main" id="{79A04C1E-1AEE-D50F-5D03-C722EE4A8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1816" y="3696930"/>
            <a:ext cx="2471274" cy="61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altLang="es-ES" sz="1400">
                <a:solidFill>
                  <a:srgbClr val="002060"/>
                </a:solidFill>
                <a:latin typeface="Trebuchet MS" panose="020B0603020202020204" pitchFamily="34" charset="0"/>
              </a:rPr>
              <a:t>COMET INTERCEPTOR</a:t>
            </a:r>
          </a:p>
          <a:p>
            <a:pPr algn="ctr">
              <a:spcBef>
                <a:spcPct val="0"/>
              </a:spcBef>
            </a:pPr>
            <a:r>
              <a:rPr lang="en-GB" altLang="es-ES" sz="1200">
                <a:solidFill>
                  <a:srgbClr val="002060"/>
                </a:solidFill>
                <a:latin typeface="Trebuchet MS" panose="020B0603020202020204" pitchFamily="34" charset="0"/>
              </a:rPr>
              <a:t>Plataforma B2</a:t>
            </a:r>
          </a:p>
          <a:p>
            <a:pPr algn="ctr">
              <a:spcBef>
                <a:spcPct val="0"/>
              </a:spcBef>
            </a:pPr>
            <a:r>
              <a:rPr lang="en-GB" altLang="es-ES" sz="1200">
                <a:solidFill>
                  <a:srgbClr val="002060"/>
                </a:solidFill>
                <a:latin typeface="Trebuchet MS" panose="020B0603020202020204" pitchFamily="34" charset="0"/>
              </a:rPr>
              <a:t>Elec. </a:t>
            </a:r>
            <a:r>
              <a:rPr lang="en-GB" altLang="es-ES" sz="1200" err="1">
                <a:solidFill>
                  <a:srgbClr val="002060"/>
                </a:solidFill>
                <a:latin typeface="Trebuchet MS" panose="020B0603020202020204" pitchFamily="34" charset="0"/>
              </a:rPr>
              <a:t>Instrumentos</a:t>
            </a:r>
            <a:endParaRPr lang="en-GB" altLang="es-ES" sz="120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ct val="0"/>
              </a:spcBef>
            </a:pPr>
            <a:endParaRPr lang="en-GB" altLang="es-ES" sz="120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8" name="Rectangle 43">
            <a:extLst>
              <a:ext uri="{FF2B5EF4-FFF2-40B4-BE49-F238E27FC236}">
                <a16:creationId xmlns:a16="http://schemas.microsoft.com/office/drawing/2014/main" id="{92F84D4B-D355-0055-010E-BD1596CEB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615" y="5284100"/>
            <a:ext cx="2487157" cy="28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buChar char="•"/>
              <a:defRPr sz="2800">
                <a:solidFill>
                  <a:srgbClr val="000099"/>
                </a:solidFill>
                <a:latin typeface="Verdana" pitchFamily="34" charset="0"/>
              </a:defRPr>
            </a:lvl1pPr>
            <a:lvl2pPr marL="742950" indent="-285750" algn="l" eaLnBrk="0" hangingPunct="0">
              <a:buChar char="–"/>
              <a:defRPr sz="2400">
                <a:solidFill>
                  <a:srgbClr val="000099"/>
                </a:solidFill>
                <a:latin typeface="Verdana" pitchFamily="34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rgbClr val="000099"/>
                </a:solidFill>
                <a:latin typeface="Verdana" pitchFamily="34" charset="0"/>
              </a:defRPr>
            </a:lvl3pPr>
            <a:lvl4pPr marL="1600200" indent="-228600" algn="l" eaLnBrk="0" hangingPunct="0">
              <a:buChar char="–"/>
              <a:defRPr>
                <a:solidFill>
                  <a:srgbClr val="000099"/>
                </a:solidFill>
                <a:latin typeface="Verdana" pitchFamily="34" charset="0"/>
              </a:defRPr>
            </a:lvl4pPr>
            <a:lvl5pPr marL="2057400" indent="-228600" algn="l" eaLnBrk="0" hangingPunct="0">
              <a:buChar char="»"/>
              <a:defRPr>
                <a:solidFill>
                  <a:srgbClr val="0000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99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1400">
                <a:solidFill>
                  <a:srgbClr val="002060"/>
                </a:solidFill>
                <a:latin typeface="Trebuchet MS" panose="020B0603020202020204" pitchFamily="34" charset="0"/>
              </a:rPr>
              <a:t>LISA-PF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1200">
                <a:solidFill>
                  <a:srgbClr val="002060"/>
                </a:solidFill>
                <a:latin typeface="Trebuchet MS" panose="020B0603020202020204" pitchFamily="34" charset="0"/>
              </a:rPr>
              <a:t>Data Management Unit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s-ES" sz="160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39" name="Imagen 38" descr="Una caja de cartón&#10;&#10;Descripción generada automáticamente con confianza baja">
            <a:extLst>
              <a:ext uri="{FF2B5EF4-FFF2-40B4-BE49-F238E27FC236}">
                <a16:creationId xmlns:a16="http://schemas.microsoft.com/office/drawing/2014/main" id="{F9BA5825-454D-EE8C-9FA0-8B32E14176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263" y="3827318"/>
            <a:ext cx="1484714" cy="1216023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D26AD692-B5D8-D187-A573-48BE420CCAF9}"/>
              </a:ext>
            </a:extLst>
          </p:cNvPr>
          <p:cNvSpPr txBox="1"/>
          <p:nvPr/>
        </p:nvSpPr>
        <p:spPr>
          <a:xfrm>
            <a:off x="8090890" y="-32857"/>
            <a:ext cx="625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>
                <a:solidFill>
                  <a:schemeClr val="bg1"/>
                </a:solidFill>
              </a:rPr>
              <a:t>© ESA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848F837A-EF43-81F2-046C-C74876870C07}"/>
              </a:ext>
            </a:extLst>
          </p:cNvPr>
          <p:cNvSpPr/>
          <p:nvPr/>
        </p:nvSpPr>
        <p:spPr>
          <a:xfrm>
            <a:off x="4195538" y="3980335"/>
            <a:ext cx="991141" cy="32839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0070C0"/>
                </a:solidFill>
              </a:rPr>
              <a:t>2013</a:t>
            </a:r>
          </a:p>
        </p:txBody>
      </p:sp>
      <p:sp>
        <p:nvSpPr>
          <p:cNvPr id="43" name="Rectangle 43">
            <a:extLst>
              <a:ext uri="{FF2B5EF4-FFF2-40B4-BE49-F238E27FC236}">
                <a16:creationId xmlns:a16="http://schemas.microsoft.com/office/drawing/2014/main" id="{9285FD52-C4BC-3FF5-723C-C4411A74A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472" y="3541200"/>
            <a:ext cx="2487157" cy="28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buChar char="•"/>
              <a:defRPr sz="2800">
                <a:solidFill>
                  <a:srgbClr val="000099"/>
                </a:solidFill>
                <a:latin typeface="Verdana" pitchFamily="34" charset="0"/>
              </a:defRPr>
            </a:lvl1pPr>
            <a:lvl2pPr marL="742950" indent="-285750" algn="l" eaLnBrk="0" hangingPunct="0">
              <a:buChar char="–"/>
              <a:defRPr sz="2400">
                <a:solidFill>
                  <a:srgbClr val="000099"/>
                </a:solidFill>
                <a:latin typeface="Verdana" pitchFamily="34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rgbClr val="000099"/>
                </a:solidFill>
                <a:latin typeface="Verdana" pitchFamily="34" charset="0"/>
              </a:defRPr>
            </a:lvl3pPr>
            <a:lvl4pPr marL="1600200" indent="-228600" algn="l" eaLnBrk="0" hangingPunct="0">
              <a:buChar char="–"/>
              <a:defRPr>
                <a:solidFill>
                  <a:srgbClr val="000099"/>
                </a:solidFill>
                <a:latin typeface="Verdana" pitchFamily="34" charset="0"/>
              </a:defRPr>
            </a:lvl4pPr>
            <a:lvl5pPr marL="2057400" indent="-228600" algn="l" eaLnBrk="0" hangingPunct="0">
              <a:buChar char="»"/>
              <a:defRPr>
                <a:solidFill>
                  <a:srgbClr val="0000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99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1400">
                <a:solidFill>
                  <a:srgbClr val="002060"/>
                </a:solidFill>
                <a:latin typeface="Trebuchet MS" panose="020B0603020202020204" pitchFamily="34" charset="0"/>
              </a:rPr>
              <a:t>GAIA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1200">
                <a:solidFill>
                  <a:srgbClr val="002060"/>
                </a:solidFill>
                <a:latin typeface="Trebuchet MS" panose="020B0603020202020204" pitchFamily="34" charset="0"/>
              </a:rPr>
              <a:t>Parasol </a:t>
            </a:r>
            <a:r>
              <a:rPr lang="en-GB" altLang="es-ES" sz="1200" err="1">
                <a:solidFill>
                  <a:srgbClr val="002060"/>
                </a:solidFill>
                <a:latin typeface="Trebuchet MS" panose="020B0603020202020204" pitchFamily="34" charset="0"/>
              </a:rPr>
              <a:t>Desplegable</a:t>
            </a:r>
            <a:endParaRPr lang="en-GB" altLang="es-ES" sz="120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1200" err="1">
                <a:solidFill>
                  <a:srgbClr val="002060"/>
                </a:solidFill>
                <a:latin typeface="Trebuchet MS" panose="020B0603020202020204" pitchFamily="34" charset="0"/>
              </a:rPr>
              <a:t>Mecanismo</a:t>
            </a:r>
            <a:r>
              <a:rPr lang="en-GB" altLang="es-ES" sz="1200">
                <a:solidFill>
                  <a:srgbClr val="002060"/>
                </a:solidFill>
                <a:latin typeface="Trebuchet MS" panose="020B0603020202020204" pitchFamily="34" charset="0"/>
              </a:rPr>
              <a:t> M2</a:t>
            </a:r>
            <a:endParaRPr lang="en-GB" altLang="es-ES" sz="160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3C3970D3-4932-3A3A-5929-250636C851B1}"/>
              </a:ext>
            </a:extLst>
          </p:cNvPr>
          <p:cNvGrpSpPr/>
          <p:nvPr/>
        </p:nvGrpSpPr>
        <p:grpSpPr>
          <a:xfrm>
            <a:off x="1681042" y="5287836"/>
            <a:ext cx="2487157" cy="1048636"/>
            <a:chOff x="368483" y="5890820"/>
            <a:chExt cx="2487157" cy="1048636"/>
          </a:xfrm>
        </p:grpSpPr>
        <p:pic>
          <p:nvPicPr>
            <p:cNvPr id="50" name="Picture 6" descr="XMM-Newton">
              <a:extLst>
                <a:ext uri="{FF2B5EF4-FFF2-40B4-BE49-F238E27FC236}">
                  <a16:creationId xmlns:a16="http://schemas.microsoft.com/office/drawing/2014/main" id="{8E6FC882-4523-4675-B0E1-F5F4C4AFC6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405" y="5890820"/>
              <a:ext cx="1725755" cy="1048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04B4EC79-64DF-4823-5CB5-38F2473E63DB}"/>
                </a:ext>
              </a:extLst>
            </p:cNvPr>
            <p:cNvSpPr txBox="1"/>
            <p:nvPr/>
          </p:nvSpPr>
          <p:spPr>
            <a:xfrm>
              <a:off x="2190793" y="6655503"/>
              <a:ext cx="6251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>
                  <a:solidFill>
                    <a:schemeClr val="bg1"/>
                  </a:solidFill>
                </a:rPr>
                <a:t>© ESA</a:t>
              </a:r>
            </a:p>
          </p:txBody>
        </p:sp>
        <p:sp>
          <p:nvSpPr>
            <p:cNvPr id="52" name="Rectangle 43">
              <a:extLst>
                <a:ext uri="{FF2B5EF4-FFF2-40B4-BE49-F238E27FC236}">
                  <a16:creationId xmlns:a16="http://schemas.microsoft.com/office/drawing/2014/main" id="{5596510C-DFDE-ECB1-769A-8FBACBA93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83" y="5949280"/>
              <a:ext cx="2487157" cy="28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buChar char="•"/>
                <a:defRPr sz="2800">
                  <a:solidFill>
                    <a:srgbClr val="000099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buChar char="–"/>
                <a:defRPr sz="2400">
                  <a:solidFill>
                    <a:srgbClr val="000099"/>
                  </a:solidFill>
                  <a:latin typeface="Verdana" pitchFamily="34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rgbClr val="000099"/>
                  </a:solidFill>
                  <a:latin typeface="Verdana" pitchFamily="34" charset="0"/>
                </a:defRPr>
              </a:lvl3pPr>
              <a:lvl4pPr marL="1600200" indent="-228600" algn="l" eaLnBrk="0" hangingPunct="0">
                <a:buChar char="–"/>
                <a:defRPr>
                  <a:solidFill>
                    <a:srgbClr val="000099"/>
                  </a:solidFill>
                  <a:latin typeface="Verdana" pitchFamily="34" charset="0"/>
                </a:defRPr>
              </a:lvl4pPr>
              <a:lvl5pPr marL="2057400" indent="-228600" algn="l" eaLnBrk="0" hangingPunct="0">
                <a:buChar char="»"/>
                <a:defRPr>
                  <a:solidFill>
                    <a:srgbClr val="000099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99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99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99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99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s-ES" sz="1400">
                  <a:solidFill>
                    <a:schemeClr val="bg1"/>
                  </a:solidFill>
                  <a:latin typeface="Trebuchet MS" panose="020B0603020202020204" pitchFamily="34" charset="0"/>
                </a:rPr>
                <a:t>XMM-Newton</a:t>
              </a:r>
              <a:endParaRPr lang="en-GB" altLang="es-ES" sz="12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53" name="Imagen 52">
            <a:extLst>
              <a:ext uri="{FF2B5EF4-FFF2-40B4-BE49-F238E27FC236}">
                <a16:creationId xmlns:a16="http://schemas.microsoft.com/office/drawing/2014/main" id="{08C0C825-BE5A-8589-4E1D-4C9F52757C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039" y="3387785"/>
            <a:ext cx="1081358" cy="951498"/>
          </a:xfrm>
          <a:prstGeom prst="rect">
            <a:avLst/>
          </a:prstGeom>
        </p:spPr>
      </p:pic>
      <p:pic>
        <p:nvPicPr>
          <p:cNvPr id="54" name="11 Imagen" descr="GAIA04.jpg">
            <a:extLst>
              <a:ext uri="{FF2B5EF4-FFF2-40B4-BE49-F238E27FC236}">
                <a16:creationId xmlns:a16="http://schemas.microsoft.com/office/drawing/2014/main" id="{EEC1193D-7D4D-5360-9922-EC46D3D718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86" y="1942895"/>
            <a:ext cx="2352097" cy="1440493"/>
          </a:xfrm>
          <a:prstGeom prst="rect">
            <a:avLst/>
          </a:prstGeom>
        </p:spPr>
      </p:pic>
      <p:sp>
        <p:nvSpPr>
          <p:cNvPr id="56" name="Rectangle 43">
            <a:extLst>
              <a:ext uri="{FF2B5EF4-FFF2-40B4-BE49-F238E27FC236}">
                <a16:creationId xmlns:a16="http://schemas.microsoft.com/office/drawing/2014/main" id="{15CDD961-1066-E9F9-B0ED-C56FCF00F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8843" y="5987753"/>
            <a:ext cx="2487157" cy="28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buChar char="•"/>
              <a:defRPr sz="2800">
                <a:solidFill>
                  <a:srgbClr val="000099"/>
                </a:solidFill>
                <a:latin typeface="Verdana" pitchFamily="34" charset="0"/>
              </a:defRPr>
            </a:lvl1pPr>
            <a:lvl2pPr marL="742950" indent="-285750" algn="l" eaLnBrk="0" hangingPunct="0">
              <a:buChar char="–"/>
              <a:defRPr sz="2400">
                <a:solidFill>
                  <a:srgbClr val="000099"/>
                </a:solidFill>
                <a:latin typeface="Verdana" pitchFamily="34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rgbClr val="000099"/>
                </a:solidFill>
                <a:latin typeface="Verdana" pitchFamily="34" charset="0"/>
              </a:defRPr>
            </a:lvl3pPr>
            <a:lvl4pPr marL="1600200" indent="-228600" algn="l" eaLnBrk="0" hangingPunct="0">
              <a:buChar char="–"/>
              <a:defRPr>
                <a:solidFill>
                  <a:srgbClr val="000099"/>
                </a:solidFill>
                <a:latin typeface="Verdana" pitchFamily="34" charset="0"/>
              </a:defRPr>
            </a:lvl4pPr>
            <a:lvl5pPr marL="2057400" indent="-228600" algn="l" eaLnBrk="0" hangingPunct="0">
              <a:buChar char="»"/>
              <a:defRPr>
                <a:solidFill>
                  <a:srgbClr val="0000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99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1400">
                <a:solidFill>
                  <a:srgbClr val="002060"/>
                </a:solidFill>
                <a:latin typeface="Trebuchet MS" panose="020B0603020202020204" pitchFamily="34" charset="0"/>
              </a:rPr>
              <a:t>HERSCHEL/PLANCK</a:t>
            </a:r>
            <a:endParaRPr lang="en-GB" altLang="es-ES" sz="120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s-ES" sz="160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7DEB8576-7343-FCA6-CE40-9DFAD96C5C8A}"/>
              </a:ext>
            </a:extLst>
          </p:cNvPr>
          <p:cNvSpPr/>
          <p:nvPr/>
        </p:nvSpPr>
        <p:spPr>
          <a:xfrm>
            <a:off x="6426799" y="3003780"/>
            <a:ext cx="991141" cy="32839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0070C0"/>
                </a:solidFill>
              </a:rPr>
              <a:t>2018</a:t>
            </a:r>
          </a:p>
        </p:txBody>
      </p:sp>
      <p:sp>
        <p:nvSpPr>
          <p:cNvPr id="58" name="Rectangle 43">
            <a:extLst>
              <a:ext uri="{FF2B5EF4-FFF2-40B4-BE49-F238E27FC236}">
                <a16:creationId xmlns:a16="http://schemas.microsoft.com/office/drawing/2014/main" id="{3F966743-7D26-C755-E5FD-D4B215DD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9230" y="3430922"/>
            <a:ext cx="2487157" cy="28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buChar char="•"/>
              <a:defRPr sz="2800">
                <a:solidFill>
                  <a:srgbClr val="000099"/>
                </a:solidFill>
                <a:latin typeface="Verdana" pitchFamily="34" charset="0"/>
              </a:defRPr>
            </a:lvl1pPr>
            <a:lvl2pPr marL="742950" indent="-285750" algn="l" eaLnBrk="0" hangingPunct="0">
              <a:buChar char="–"/>
              <a:defRPr sz="2400">
                <a:solidFill>
                  <a:srgbClr val="000099"/>
                </a:solidFill>
                <a:latin typeface="Verdana" pitchFamily="34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rgbClr val="000099"/>
                </a:solidFill>
                <a:latin typeface="Verdana" pitchFamily="34" charset="0"/>
              </a:defRPr>
            </a:lvl3pPr>
            <a:lvl4pPr marL="1600200" indent="-228600" algn="l" eaLnBrk="0" hangingPunct="0">
              <a:buChar char="–"/>
              <a:defRPr>
                <a:solidFill>
                  <a:srgbClr val="000099"/>
                </a:solidFill>
                <a:latin typeface="Verdana" pitchFamily="34" charset="0"/>
              </a:defRPr>
            </a:lvl4pPr>
            <a:lvl5pPr marL="2057400" indent="-228600" algn="l" eaLnBrk="0" hangingPunct="0">
              <a:buChar char="»"/>
              <a:defRPr>
                <a:solidFill>
                  <a:srgbClr val="0000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99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1400">
                <a:solidFill>
                  <a:srgbClr val="002060"/>
                </a:solidFill>
                <a:latin typeface="Trebuchet MS" panose="020B0603020202020204" pitchFamily="34" charset="0"/>
              </a:rPr>
              <a:t>BEPICOLOMBO</a:t>
            </a:r>
            <a:endParaRPr lang="en-GB" altLang="es-ES" sz="120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s-ES" sz="160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5057DE8C-0845-C874-715B-8A3BC0C8B990}"/>
              </a:ext>
            </a:extLst>
          </p:cNvPr>
          <p:cNvGrpSpPr/>
          <p:nvPr/>
        </p:nvGrpSpPr>
        <p:grpSpPr>
          <a:xfrm>
            <a:off x="3657476" y="4658743"/>
            <a:ext cx="1709238" cy="1231039"/>
            <a:chOff x="2801897" y="5173950"/>
            <a:chExt cx="1796024" cy="1293545"/>
          </a:xfrm>
        </p:grpSpPr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4B869714-E730-0E69-DEF1-3AD4AC545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897" y="5173950"/>
              <a:ext cx="1725756" cy="1293545"/>
            </a:xfrm>
            <a:prstGeom prst="rect">
              <a:avLst/>
            </a:prstGeom>
          </p:spPr>
        </p:pic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9009DCA3-C1BF-52BD-78F6-8178C65C32F1}"/>
                </a:ext>
              </a:extLst>
            </p:cNvPr>
            <p:cNvSpPr txBox="1"/>
            <p:nvPr/>
          </p:nvSpPr>
          <p:spPr>
            <a:xfrm>
              <a:off x="3972821" y="6173467"/>
              <a:ext cx="6251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>
                  <a:solidFill>
                    <a:schemeClr val="bg1"/>
                  </a:solidFill>
                </a:rPr>
                <a:t>© ESA</a:t>
              </a:r>
            </a:p>
          </p:txBody>
        </p:sp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DA63A665-B13B-C198-02AB-B742DADBE182}"/>
              </a:ext>
            </a:extLst>
          </p:cNvPr>
          <p:cNvGrpSpPr/>
          <p:nvPr/>
        </p:nvGrpSpPr>
        <p:grpSpPr>
          <a:xfrm>
            <a:off x="6915517" y="3504219"/>
            <a:ext cx="1858864" cy="1247524"/>
            <a:chOff x="6161948" y="3606821"/>
            <a:chExt cx="1858864" cy="1247524"/>
          </a:xfrm>
        </p:grpSpPr>
        <p:pic>
          <p:nvPicPr>
            <p:cNvPr id="63" name="Imagen 62">
              <a:extLst>
                <a:ext uri="{FF2B5EF4-FFF2-40B4-BE49-F238E27FC236}">
                  <a16:creationId xmlns:a16="http://schemas.microsoft.com/office/drawing/2014/main" id="{C8DCCE73-3C98-E4ED-0373-E1661F734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41"/>
            <a:stretch/>
          </p:blipFill>
          <p:spPr>
            <a:xfrm>
              <a:off x="6161948" y="3606821"/>
              <a:ext cx="1858864" cy="1247524"/>
            </a:xfrm>
            <a:prstGeom prst="rect">
              <a:avLst/>
            </a:prstGeom>
          </p:spPr>
        </p:pic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DB57BE17-E6AA-95C6-DBCC-A209FB3AC446}"/>
                </a:ext>
              </a:extLst>
            </p:cNvPr>
            <p:cNvSpPr txBox="1"/>
            <p:nvPr/>
          </p:nvSpPr>
          <p:spPr>
            <a:xfrm>
              <a:off x="6181241" y="4506707"/>
              <a:ext cx="6251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>
                  <a:solidFill>
                    <a:schemeClr val="bg1"/>
                  </a:solidFill>
                </a:rPr>
                <a:t>© ESA</a:t>
              </a:r>
            </a:p>
          </p:txBody>
        </p:sp>
      </p:grpSp>
      <p:pic>
        <p:nvPicPr>
          <p:cNvPr id="65" name="Imagen 64" descr="Imagen que contiene colgando, tabla, motor&#10;&#10;Descripción generada automáticamente">
            <a:extLst>
              <a:ext uri="{FF2B5EF4-FFF2-40B4-BE49-F238E27FC236}">
                <a16:creationId xmlns:a16="http://schemas.microsoft.com/office/drawing/2014/main" id="{AFD522F1-CC25-BCA9-70DB-9BE9E1D4D5A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67003" y="3107291"/>
            <a:ext cx="1398491" cy="1336546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B6B85159-5ADE-6EA5-B1FD-A1053A845A45}"/>
              </a:ext>
            </a:extLst>
          </p:cNvPr>
          <p:cNvGrpSpPr/>
          <p:nvPr/>
        </p:nvGrpSpPr>
        <p:grpSpPr>
          <a:xfrm>
            <a:off x="719347" y="5638139"/>
            <a:ext cx="1909618" cy="1353032"/>
            <a:chOff x="749149" y="5674834"/>
            <a:chExt cx="1909618" cy="1353032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BC503C38-4D8C-139C-4BAC-594A97BAF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813" y="5678646"/>
              <a:ext cx="1709238" cy="1207149"/>
            </a:xfrm>
            <a:prstGeom prst="rect">
              <a:avLst/>
            </a:prstGeom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8AB76CB9-B505-D8DE-D27D-C7EDB7168048}"/>
                </a:ext>
              </a:extLst>
            </p:cNvPr>
            <p:cNvSpPr txBox="1"/>
            <p:nvPr/>
          </p:nvSpPr>
          <p:spPr>
            <a:xfrm>
              <a:off x="749149" y="5674834"/>
              <a:ext cx="6251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>
                  <a:solidFill>
                    <a:schemeClr val="bg1"/>
                  </a:solidFill>
                </a:rPr>
                <a:t>© ESA</a:t>
              </a:r>
            </a:p>
          </p:txBody>
        </p:sp>
        <p:sp>
          <p:nvSpPr>
            <p:cNvPr id="68" name="Rectangle 43">
              <a:extLst>
                <a:ext uri="{FF2B5EF4-FFF2-40B4-BE49-F238E27FC236}">
                  <a16:creationId xmlns:a16="http://schemas.microsoft.com/office/drawing/2014/main" id="{48BD50F3-3669-D3CC-BD77-C691C5DF5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905" y="6712560"/>
              <a:ext cx="1637862" cy="315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buChar char="•"/>
                <a:defRPr sz="2800">
                  <a:solidFill>
                    <a:srgbClr val="000099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buChar char="–"/>
                <a:defRPr sz="2400">
                  <a:solidFill>
                    <a:srgbClr val="000099"/>
                  </a:solidFill>
                  <a:latin typeface="Verdana" pitchFamily="34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rgbClr val="000099"/>
                  </a:solidFill>
                  <a:latin typeface="Verdana" pitchFamily="34" charset="0"/>
                </a:defRPr>
              </a:lvl3pPr>
              <a:lvl4pPr marL="1600200" indent="-228600" algn="l" eaLnBrk="0" hangingPunct="0">
                <a:buChar char="–"/>
                <a:defRPr>
                  <a:solidFill>
                    <a:srgbClr val="000099"/>
                  </a:solidFill>
                  <a:latin typeface="Verdana" pitchFamily="34" charset="0"/>
                </a:defRPr>
              </a:lvl4pPr>
              <a:lvl5pPr marL="2057400" indent="-228600" algn="l" eaLnBrk="0" hangingPunct="0">
                <a:buChar char="»"/>
                <a:defRPr>
                  <a:solidFill>
                    <a:srgbClr val="000099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99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99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99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99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s-ES" sz="1400">
                  <a:solidFill>
                    <a:schemeClr val="bg1"/>
                  </a:solidFill>
                  <a:latin typeface="Trebuchet MS" panose="020B0603020202020204" pitchFamily="34" charset="0"/>
                </a:rPr>
                <a:t>SOHO</a:t>
              </a:r>
              <a:r>
                <a:rPr lang="en-GB" altLang="es-ES" sz="1400">
                  <a:solidFill>
                    <a:srgbClr val="002060"/>
                  </a:solidFill>
                  <a:latin typeface="Trebuchet MS" panose="020B0603020202020204" pitchFamily="34" charset="0"/>
                </a:rPr>
                <a:t> </a:t>
              </a:r>
              <a:r>
                <a:rPr lang="en-GB" altLang="es-ES" sz="1400">
                  <a:solidFill>
                    <a:schemeClr val="bg1"/>
                  </a:solidFill>
                  <a:latin typeface="Trebuchet MS" panose="020B0603020202020204" pitchFamily="34" charset="0"/>
                </a:rPr>
                <a:t>/ HELIOS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es-ES" sz="1400">
                <a:solidFill>
                  <a:srgbClr val="002060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67" name="Imagen 66" descr="Imagen que contiene tabla, pastel, chocolate, cubierto&#10;&#10;Descripción generada automáticamente">
            <a:extLst>
              <a:ext uri="{FF2B5EF4-FFF2-40B4-BE49-F238E27FC236}">
                <a16:creationId xmlns:a16="http://schemas.microsoft.com/office/drawing/2014/main" id="{A924A99C-C874-EE11-206A-682AC8C5523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0027" y="1598969"/>
            <a:ext cx="1436602" cy="1867933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EFECC631-807E-01B4-3201-7DEAAAEB3BE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06" y="-17429"/>
            <a:ext cx="1503945" cy="1172751"/>
          </a:xfrm>
          <a:prstGeom prst="rect">
            <a:avLst/>
          </a:prstGeom>
        </p:spPr>
      </p:pic>
      <p:sp>
        <p:nvSpPr>
          <p:cNvPr id="71" name="Rectangle 44">
            <a:extLst>
              <a:ext uri="{FF2B5EF4-FFF2-40B4-BE49-F238E27FC236}">
                <a16:creationId xmlns:a16="http://schemas.microsoft.com/office/drawing/2014/main" id="{E4DFE5C6-73EC-D00D-D27E-E9CD60D79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3888" y="1021953"/>
            <a:ext cx="2471274" cy="61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altLang="es-ES" sz="1400">
                <a:solidFill>
                  <a:srgbClr val="002060"/>
                </a:solidFill>
                <a:latin typeface="Trebuchet MS" panose="020B0603020202020204" pitchFamily="34" charset="0"/>
              </a:rPr>
              <a:t>ARIEL</a:t>
            </a:r>
            <a:r>
              <a:rPr lang="en-GB" altLang="es-ES" sz="120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GB" altLang="es-ES" sz="1200">
                <a:solidFill>
                  <a:srgbClr val="002060"/>
                </a:solidFill>
                <a:latin typeface="Trebuchet MS" panose="020B0603020202020204" pitchFamily="34" charset="0"/>
              </a:rPr>
              <a:t>Mec. M2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35A2F087-B57F-C90A-BA67-6981578E3EBC}"/>
              </a:ext>
            </a:extLst>
          </p:cNvPr>
          <p:cNvSpPr/>
          <p:nvPr/>
        </p:nvSpPr>
        <p:spPr>
          <a:xfrm>
            <a:off x="10321691" y="1192717"/>
            <a:ext cx="991141" cy="32839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0070C0"/>
                </a:solidFill>
              </a:rPr>
              <a:t>2024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668ED695-2061-F318-6F34-5A4C9EB65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6779" y="1012247"/>
            <a:ext cx="2471274" cy="61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altLang="es-ES" sz="1400">
                <a:solidFill>
                  <a:srgbClr val="002060"/>
                </a:solidFill>
                <a:latin typeface="Trebuchet MS" panose="020B0603020202020204" pitchFamily="34" charset="0"/>
              </a:rPr>
              <a:t>LISA</a:t>
            </a:r>
          </a:p>
          <a:p>
            <a:pPr algn="ctr">
              <a:spcBef>
                <a:spcPct val="0"/>
              </a:spcBef>
            </a:pPr>
            <a:r>
              <a:rPr lang="en-GB" altLang="es-ES" sz="1200">
                <a:solidFill>
                  <a:srgbClr val="002060"/>
                </a:solidFill>
                <a:latin typeface="Trebuchet MS" panose="020B0603020202020204" pitchFamily="34" charset="0"/>
              </a:rPr>
              <a:t>DACU, MLTS</a:t>
            </a:r>
          </a:p>
          <a:p>
            <a:pPr algn="ctr">
              <a:spcBef>
                <a:spcPct val="0"/>
              </a:spcBef>
            </a:pPr>
            <a:r>
              <a:rPr lang="en-GB" altLang="es-ES" sz="1200">
                <a:solidFill>
                  <a:srgbClr val="002060"/>
                </a:solidFill>
                <a:latin typeface="Trebuchet MS" panose="020B0603020202020204" pitchFamily="34" charset="0"/>
              </a:rPr>
              <a:t>HGA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4DF4E4F-39A2-C045-8683-944C61697272}"/>
              </a:ext>
            </a:extLst>
          </p:cNvPr>
          <p:cNvGrpSpPr/>
          <p:nvPr/>
        </p:nvGrpSpPr>
        <p:grpSpPr>
          <a:xfrm>
            <a:off x="-246958" y="4443837"/>
            <a:ext cx="1946180" cy="1264968"/>
            <a:chOff x="-246958" y="4443837"/>
            <a:chExt cx="1946180" cy="126496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363DF57-CC3C-32BC-E7BD-4DA33454B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409" y="4477030"/>
              <a:ext cx="1642366" cy="1231775"/>
            </a:xfrm>
            <a:prstGeom prst="rect">
              <a:avLst/>
            </a:prstGeom>
          </p:spPr>
        </p:pic>
        <p:sp>
          <p:nvSpPr>
            <p:cNvPr id="5" name="Rectangle 43">
              <a:extLst>
                <a:ext uri="{FF2B5EF4-FFF2-40B4-BE49-F238E27FC236}">
                  <a16:creationId xmlns:a16="http://schemas.microsoft.com/office/drawing/2014/main" id="{9BC32CA2-1948-912D-49E6-D287B8552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46958" y="4619549"/>
              <a:ext cx="1162126" cy="162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buChar char="•"/>
                <a:defRPr sz="2800">
                  <a:solidFill>
                    <a:srgbClr val="000099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buChar char="–"/>
                <a:defRPr sz="2400">
                  <a:solidFill>
                    <a:srgbClr val="000099"/>
                  </a:solidFill>
                  <a:latin typeface="Verdana" pitchFamily="34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rgbClr val="000099"/>
                  </a:solidFill>
                  <a:latin typeface="Verdana" pitchFamily="34" charset="0"/>
                </a:defRPr>
              </a:lvl3pPr>
              <a:lvl4pPr marL="1600200" indent="-228600" algn="l" eaLnBrk="0" hangingPunct="0">
                <a:buChar char="–"/>
                <a:defRPr>
                  <a:solidFill>
                    <a:srgbClr val="000099"/>
                  </a:solidFill>
                  <a:latin typeface="Verdana" pitchFamily="34" charset="0"/>
                </a:defRPr>
              </a:lvl4pPr>
              <a:lvl5pPr marL="2057400" indent="-228600" algn="l" eaLnBrk="0" hangingPunct="0">
                <a:buChar char="»"/>
                <a:defRPr>
                  <a:solidFill>
                    <a:srgbClr val="000099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99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99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99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99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s-ES" sz="1400">
                  <a:solidFill>
                    <a:schemeClr val="bg1"/>
                  </a:solidFill>
                  <a:latin typeface="Trebuchet MS" panose="020B0603020202020204" pitchFamily="34" charset="0"/>
                </a:rPr>
                <a:t>CASSINI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es-ES" sz="1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4EAC2EF-0A52-027A-79A4-DF4832CFE4E8}"/>
                </a:ext>
              </a:extLst>
            </p:cNvPr>
            <p:cNvSpPr txBox="1"/>
            <p:nvPr/>
          </p:nvSpPr>
          <p:spPr>
            <a:xfrm>
              <a:off x="894023" y="4443837"/>
              <a:ext cx="8051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>
                  <a:solidFill>
                    <a:schemeClr val="bg1"/>
                  </a:solidFill>
                </a:rPr>
                <a:t>© NASA/ESA</a:t>
              </a:r>
            </a:p>
          </p:txBody>
        </p:sp>
      </p:grpSp>
      <p:sp>
        <p:nvSpPr>
          <p:cNvPr id="48" name="Rectángulo 47">
            <a:extLst>
              <a:ext uri="{FF2B5EF4-FFF2-40B4-BE49-F238E27FC236}">
                <a16:creationId xmlns:a16="http://schemas.microsoft.com/office/drawing/2014/main" id="{66A49EBA-E52D-523B-423B-0CA9E9FF6A0A}"/>
              </a:ext>
            </a:extLst>
          </p:cNvPr>
          <p:cNvSpPr/>
          <p:nvPr/>
        </p:nvSpPr>
        <p:spPr>
          <a:xfrm>
            <a:off x="1626580" y="5463464"/>
            <a:ext cx="671187" cy="32839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0070C0"/>
                </a:solidFill>
              </a:rPr>
              <a:t>1999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C6AF212E-B83C-3B0A-A1A4-787A16FB6D39}"/>
              </a:ext>
            </a:extLst>
          </p:cNvPr>
          <p:cNvSpPr/>
          <p:nvPr/>
        </p:nvSpPr>
        <p:spPr>
          <a:xfrm>
            <a:off x="3457869" y="4435330"/>
            <a:ext cx="991141" cy="32839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0070C0"/>
                </a:solidFill>
              </a:rPr>
              <a:t>2009</a:t>
            </a:r>
          </a:p>
        </p:txBody>
      </p:sp>
      <p:sp>
        <p:nvSpPr>
          <p:cNvPr id="4" name="Shape 870">
            <a:extLst>
              <a:ext uri="{FF2B5EF4-FFF2-40B4-BE49-F238E27FC236}">
                <a16:creationId xmlns:a16="http://schemas.microsoft.com/office/drawing/2014/main" id="{366DE80C-FD04-FBFD-DB7E-2B9BB46C8C61}"/>
              </a:ext>
            </a:extLst>
          </p:cNvPr>
          <p:cNvSpPr/>
          <p:nvPr/>
        </p:nvSpPr>
        <p:spPr>
          <a:xfrm>
            <a:off x="248536" y="436378"/>
            <a:ext cx="499609" cy="503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8" h="21600" extrusionOk="0">
                <a:moveTo>
                  <a:pt x="10753" y="10845"/>
                </a:moveTo>
                <a:lnTo>
                  <a:pt x="14636" y="6894"/>
                </a:lnTo>
                <a:lnTo>
                  <a:pt x="18504" y="10860"/>
                </a:lnTo>
                <a:cubicBezTo>
                  <a:pt x="17442" y="11841"/>
                  <a:pt x="16079" y="12378"/>
                  <a:pt x="14637" y="12378"/>
                </a:cubicBezTo>
                <a:cubicBezTo>
                  <a:pt x="13186" y="12378"/>
                  <a:pt x="11818" y="11836"/>
                  <a:pt x="10753" y="10845"/>
                </a:cubicBezTo>
                <a:close/>
                <a:moveTo>
                  <a:pt x="10365" y="2514"/>
                </a:moveTo>
                <a:lnTo>
                  <a:pt x="14233" y="6480"/>
                </a:lnTo>
                <a:lnTo>
                  <a:pt x="10351" y="10432"/>
                </a:lnTo>
                <a:cubicBezTo>
                  <a:pt x="8367" y="8188"/>
                  <a:pt x="8373" y="4751"/>
                  <a:pt x="10365" y="2514"/>
                </a:cubicBezTo>
                <a:close/>
                <a:moveTo>
                  <a:pt x="18727" y="2319"/>
                </a:moveTo>
                <a:cubicBezTo>
                  <a:pt x="20906" y="4553"/>
                  <a:pt x="20964" y="8140"/>
                  <a:pt x="18908" y="10448"/>
                </a:cubicBezTo>
                <a:lnTo>
                  <a:pt x="10769" y="2102"/>
                </a:lnTo>
                <a:cubicBezTo>
                  <a:pt x="11832" y="1121"/>
                  <a:pt x="13194" y="583"/>
                  <a:pt x="14637" y="583"/>
                </a:cubicBezTo>
                <a:cubicBezTo>
                  <a:pt x="16183" y="583"/>
                  <a:pt x="17635" y="1200"/>
                  <a:pt x="18727" y="2319"/>
                </a:cubicBezTo>
                <a:close/>
                <a:moveTo>
                  <a:pt x="19131" y="1907"/>
                </a:moveTo>
                <a:cubicBezTo>
                  <a:pt x="17932" y="677"/>
                  <a:pt x="16336" y="0"/>
                  <a:pt x="14637" y="0"/>
                </a:cubicBezTo>
                <a:cubicBezTo>
                  <a:pt x="12947" y="0"/>
                  <a:pt x="11356" y="671"/>
                  <a:pt x="10159" y="1890"/>
                </a:cubicBezTo>
                <a:cubicBezTo>
                  <a:pt x="10157" y="1892"/>
                  <a:pt x="10154" y="1895"/>
                  <a:pt x="10152" y="1897"/>
                </a:cubicBezTo>
                <a:lnTo>
                  <a:pt x="0" y="10051"/>
                </a:lnTo>
                <a:lnTo>
                  <a:pt x="353" y="10510"/>
                </a:lnTo>
                <a:lnTo>
                  <a:pt x="8955" y="3601"/>
                </a:lnTo>
                <a:cubicBezTo>
                  <a:pt x="7823" y="5937"/>
                  <a:pt x="8151" y="8832"/>
                  <a:pt x="9946" y="10843"/>
                </a:cubicBezTo>
                <a:lnTo>
                  <a:pt x="3413" y="17492"/>
                </a:lnTo>
                <a:lnTo>
                  <a:pt x="3816" y="17906"/>
                </a:lnTo>
                <a:lnTo>
                  <a:pt x="10349" y="11257"/>
                </a:lnTo>
                <a:cubicBezTo>
                  <a:pt x="11522" y="12358"/>
                  <a:pt x="13033" y="12962"/>
                  <a:pt x="14637" y="12962"/>
                </a:cubicBezTo>
                <a:cubicBezTo>
                  <a:pt x="15618" y="12962"/>
                  <a:pt x="16565" y="12734"/>
                  <a:pt x="17422" y="12306"/>
                </a:cubicBezTo>
                <a:lnTo>
                  <a:pt x="10463" y="21237"/>
                </a:lnTo>
                <a:lnTo>
                  <a:pt x="10910" y="21600"/>
                </a:lnTo>
                <a:lnTo>
                  <a:pt x="19107" y="11079"/>
                </a:lnTo>
                <a:cubicBezTo>
                  <a:pt x="19110" y="11077"/>
                  <a:pt x="19112" y="11075"/>
                  <a:pt x="19114" y="11073"/>
                </a:cubicBezTo>
                <a:cubicBezTo>
                  <a:pt x="21592" y="8550"/>
                  <a:pt x="21600" y="4439"/>
                  <a:pt x="19131" y="1907"/>
                </a:cubicBezTo>
                <a:close/>
              </a:path>
            </a:pathLst>
          </a:custGeom>
          <a:solidFill>
            <a:srgbClr val="899F99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7395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ChangeAspect="1" noChangeArrowheads="1"/>
          </p:cNvSpPr>
          <p:nvPr/>
        </p:nvSpPr>
        <p:spPr bwMode="auto">
          <a:xfrm>
            <a:off x="849779" y="3794126"/>
            <a:ext cx="26162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s-ES" sz="1400">
                <a:solidFill>
                  <a:srgbClr val="646D71"/>
                </a:solidFill>
                <a:cs typeface="Times New Roman" pitchFamily="18" charset="0"/>
              </a:rPr>
              <a:t>Data Management Unit (DMU)</a:t>
            </a:r>
          </a:p>
        </p:txBody>
      </p:sp>
      <p:sp>
        <p:nvSpPr>
          <p:cNvPr id="87043" name="Rectangle 4"/>
          <p:cNvSpPr txBox="1">
            <a:spLocks noChangeArrowheads="1"/>
          </p:cNvSpPr>
          <p:nvPr/>
        </p:nvSpPr>
        <p:spPr bwMode="auto">
          <a:xfrm>
            <a:off x="3837033" y="865611"/>
            <a:ext cx="8145930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es-ES" sz="1600" dirty="0">
                <a:solidFill>
                  <a:srgbClr val="1E1E1E"/>
                </a:solidFill>
              </a:rPr>
              <a:t>Under IEEC contract and financed by Plan Nacional.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es-ES" sz="1600" dirty="0">
                <a:solidFill>
                  <a:srgbClr val="1E1E1E"/>
                </a:solidFill>
              </a:rPr>
              <a:t>The Data &amp; Diagnostics Subsystem (DDS) consists of:</a:t>
            </a:r>
          </a:p>
          <a:p>
            <a:pPr lvl="1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es-ES" sz="1600" dirty="0">
                <a:solidFill>
                  <a:srgbClr val="1E1E1E"/>
                </a:solidFill>
              </a:rPr>
              <a:t>Data Management Unit (DMU) embedded equipment and software that is in charge of:</a:t>
            </a:r>
          </a:p>
          <a:p>
            <a:pPr lvl="2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es-ES" sz="1600" dirty="0">
                <a:solidFill>
                  <a:srgbClr val="1E1E1E"/>
                </a:solidFill>
              </a:rPr>
              <a:t>the control of the Interferometer stability (laser and phasemeter closed loop regulation)</a:t>
            </a:r>
          </a:p>
          <a:p>
            <a:pPr lvl="2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es-ES" sz="1600" dirty="0">
                <a:solidFill>
                  <a:srgbClr val="1E1E1E"/>
                </a:solidFill>
              </a:rPr>
              <a:t>the acquisition of the metrology science data</a:t>
            </a:r>
          </a:p>
          <a:p>
            <a:pPr lvl="1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es-ES" sz="1600" dirty="0">
                <a:solidFill>
                  <a:srgbClr val="1E1E1E"/>
                </a:solidFill>
              </a:rPr>
              <a:t>Diagnostic equipment</a:t>
            </a:r>
          </a:p>
          <a:p>
            <a:pPr lvl="2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es-ES" sz="1600" dirty="0">
                <a:solidFill>
                  <a:srgbClr val="1E1E1E"/>
                </a:solidFill>
              </a:rPr>
              <a:t>diagnostic sensors which shall monitor the LTP payload for certain physical properties during LTP operation</a:t>
            </a:r>
          </a:p>
          <a:p>
            <a:pPr lvl="2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es-ES" sz="1600" dirty="0">
                <a:solidFill>
                  <a:srgbClr val="1E1E1E"/>
                </a:solidFill>
              </a:rPr>
              <a:t>sensor drivers and control</a:t>
            </a:r>
          </a:p>
          <a:p>
            <a:pPr algn="just">
              <a:lnSpc>
                <a:spcPct val="80000"/>
              </a:lnSpc>
              <a:spcBef>
                <a:spcPct val="60000"/>
              </a:spcBef>
              <a:buFont typeface="Arial" charset="0"/>
              <a:buChar char="•"/>
            </a:pPr>
            <a:r>
              <a:rPr lang="en-US" altLang="es-ES" sz="1600" dirty="0">
                <a:solidFill>
                  <a:srgbClr val="1E1E1E"/>
                </a:solidFill>
              </a:rPr>
              <a:t>S/C interfaces: </a:t>
            </a:r>
          </a:p>
          <a:p>
            <a:pPr lvl="1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es-ES" sz="1600" dirty="0">
                <a:solidFill>
                  <a:srgbClr val="1E1E1E"/>
                </a:solidFill>
              </a:rPr>
              <a:t>it provides the interface to the S/C On-Board Data Handling System for the optical metrology data</a:t>
            </a:r>
          </a:p>
          <a:p>
            <a:pPr lvl="1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es-ES" sz="1600" dirty="0">
                <a:solidFill>
                  <a:srgbClr val="1E1E1E"/>
                </a:solidFill>
              </a:rPr>
              <a:t>command and control interface to the S/C with the exception of the attitude control of the test masses which is controlled by the S/C DFACS loop directly.</a:t>
            </a:r>
          </a:p>
          <a:p>
            <a:pPr algn="just">
              <a:lnSpc>
                <a:spcPct val="80000"/>
              </a:lnSpc>
              <a:spcBef>
                <a:spcPct val="60000"/>
              </a:spcBef>
              <a:buFont typeface="Arial" charset="0"/>
              <a:buChar char="•"/>
            </a:pPr>
            <a:r>
              <a:rPr lang="en-US" altLang="es-ES" sz="1600" dirty="0">
                <a:solidFill>
                  <a:srgbClr val="1E1E1E"/>
                </a:solidFill>
              </a:rPr>
              <a:t>In addition, the DDS takes over the role of the LTP controller for HK-TM acquisition and TC distribution within the LTP units</a:t>
            </a:r>
            <a:r>
              <a:rPr lang="en-US" altLang="es-ES" sz="1100" dirty="0">
                <a:solidFill>
                  <a:srgbClr val="646D71"/>
                </a:solidFill>
              </a:rPr>
              <a:t>.</a:t>
            </a:r>
          </a:p>
        </p:txBody>
      </p:sp>
      <p:sp>
        <p:nvSpPr>
          <p:cNvPr id="87044" name="Rectangle 5"/>
          <p:cNvSpPr>
            <a:spLocks noChangeArrowheads="1"/>
          </p:cNvSpPr>
          <p:nvPr/>
        </p:nvSpPr>
        <p:spPr bwMode="auto">
          <a:xfrm>
            <a:off x="1137117" y="5976938"/>
            <a:ext cx="2152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s-ES" sz="1400">
                <a:solidFill>
                  <a:srgbClr val="646D71"/>
                </a:solidFill>
                <a:cs typeface="Times New Roman" pitchFamily="18" charset="0"/>
              </a:rPr>
              <a:t>Radiation Monitor (RM)</a:t>
            </a:r>
          </a:p>
        </p:txBody>
      </p:sp>
      <p:pic>
        <p:nvPicPr>
          <p:cNvPr id="87045" name="Picture 6" descr="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717" y="4381500"/>
            <a:ext cx="1452562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7" descr="DMU F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780" y="1573212"/>
            <a:ext cx="257492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4" descr="Data Processing Un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3109" y="5258361"/>
            <a:ext cx="15160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5" descr="Power Distribution Un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2973" y="5196681"/>
            <a:ext cx="1597025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9" name="Picture 5" descr="DPU LIS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237" y="5191918"/>
            <a:ext cx="1603375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0" name="Rectangle 33"/>
          <p:cNvSpPr>
            <a:spLocks noChangeArrowheads="1"/>
          </p:cNvSpPr>
          <p:nvPr/>
        </p:nvSpPr>
        <p:spPr bwMode="auto">
          <a:xfrm>
            <a:off x="852954" y="1104901"/>
            <a:ext cx="330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en-GB" altLang="es-ES" sz="1600" dirty="0">
                <a:solidFill>
                  <a:srgbClr val="646D71"/>
                </a:solidFill>
                <a:latin typeface="Arial" charset="0"/>
              </a:rPr>
              <a:t>LISA TECHNOLOGY PACKAGE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0564FA-1D92-808B-E371-C126A9794415}"/>
              </a:ext>
            </a:extLst>
          </p:cNvPr>
          <p:cNvSpPr txBox="1">
            <a:spLocks/>
          </p:cNvSpPr>
          <p:nvPr/>
        </p:nvSpPr>
        <p:spPr>
          <a:xfrm>
            <a:off x="1371065" y="334316"/>
            <a:ext cx="9068819" cy="50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800" b="1" dirty="0">
                <a:solidFill>
                  <a:srgbClr val="002664"/>
                </a:solidFill>
              </a:rPr>
              <a:t>LISA – Data &amp; Diagnostics </a:t>
            </a:r>
            <a:r>
              <a:rPr lang="es-ES" sz="2800" b="1" dirty="0" err="1">
                <a:solidFill>
                  <a:srgbClr val="002664"/>
                </a:solidFill>
              </a:rPr>
              <a:t>Subsystem</a:t>
            </a:r>
            <a:r>
              <a:rPr lang="es-ES" sz="2800" b="1" dirty="0">
                <a:solidFill>
                  <a:srgbClr val="002664"/>
                </a:solidFill>
              </a:rPr>
              <a:t> (DDS)</a:t>
            </a:r>
            <a:endParaRPr lang="es-ES" sz="3200" b="1" dirty="0">
              <a:solidFill>
                <a:srgbClr val="002664"/>
              </a:solidFill>
            </a:endParaRPr>
          </a:p>
        </p:txBody>
      </p:sp>
      <p:pic>
        <p:nvPicPr>
          <p:cNvPr id="2050" name="Picture 2" descr="ESA - LISA Pathfinder new mission logo">
            <a:extLst>
              <a:ext uri="{FF2B5EF4-FFF2-40B4-BE49-F238E27FC236}">
                <a16:creationId xmlns:a16="http://schemas.microsoft.com/office/drawing/2014/main" id="{71601888-F561-8682-0170-B9D7143BC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5" y="40322"/>
            <a:ext cx="1008222" cy="100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795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DF60E-6168-939F-F2C6-3A397FCA8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70">
            <a:extLst>
              <a:ext uri="{FF2B5EF4-FFF2-40B4-BE49-F238E27FC236}">
                <a16:creationId xmlns:a16="http://schemas.microsoft.com/office/drawing/2014/main" id="{3967BF22-36E2-6F48-C8BE-8E8B2DD48E99}"/>
              </a:ext>
            </a:extLst>
          </p:cNvPr>
          <p:cNvSpPr/>
          <p:nvPr/>
        </p:nvSpPr>
        <p:spPr>
          <a:xfrm>
            <a:off x="313812" y="543654"/>
            <a:ext cx="499609" cy="503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8" h="21600" extrusionOk="0">
                <a:moveTo>
                  <a:pt x="10753" y="10845"/>
                </a:moveTo>
                <a:lnTo>
                  <a:pt x="14636" y="6894"/>
                </a:lnTo>
                <a:lnTo>
                  <a:pt x="18504" y="10860"/>
                </a:lnTo>
                <a:cubicBezTo>
                  <a:pt x="17442" y="11841"/>
                  <a:pt x="16079" y="12378"/>
                  <a:pt x="14637" y="12378"/>
                </a:cubicBezTo>
                <a:cubicBezTo>
                  <a:pt x="13186" y="12378"/>
                  <a:pt x="11818" y="11836"/>
                  <a:pt x="10753" y="10845"/>
                </a:cubicBezTo>
                <a:close/>
                <a:moveTo>
                  <a:pt x="10365" y="2514"/>
                </a:moveTo>
                <a:lnTo>
                  <a:pt x="14233" y="6480"/>
                </a:lnTo>
                <a:lnTo>
                  <a:pt x="10351" y="10432"/>
                </a:lnTo>
                <a:cubicBezTo>
                  <a:pt x="8367" y="8188"/>
                  <a:pt x="8373" y="4751"/>
                  <a:pt x="10365" y="2514"/>
                </a:cubicBezTo>
                <a:close/>
                <a:moveTo>
                  <a:pt x="18727" y="2319"/>
                </a:moveTo>
                <a:cubicBezTo>
                  <a:pt x="20906" y="4553"/>
                  <a:pt x="20964" y="8140"/>
                  <a:pt x="18908" y="10448"/>
                </a:cubicBezTo>
                <a:lnTo>
                  <a:pt x="10769" y="2102"/>
                </a:lnTo>
                <a:cubicBezTo>
                  <a:pt x="11832" y="1121"/>
                  <a:pt x="13194" y="583"/>
                  <a:pt x="14637" y="583"/>
                </a:cubicBezTo>
                <a:cubicBezTo>
                  <a:pt x="16183" y="583"/>
                  <a:pt x="17635" y="1200"/>
                  <a:pt x="18727" y="2319"/>
                </a:cubicBezTo>
                <a:close/>
                <a:moveTo>
                  <a:pt x="19131" y="1907"/>
                </a:moveTo>
                <a:cubicBezTo>
                  <a:pt x="17932" y="677"/>
                  <a:pt x="16336" y="0"/>
                  <a:pt x="14637" y="0"/>
                </a:cubicBezTo>
                <a:cubicBezTo>
                  <a:pt x="12947" y="0"/>
                  <a:pt x="11356" y="671"/>
                  <a:pt x="10159" y="1890"/>
                </a:cubicBezTo>
                <a:cubicBezTo>
                  <a:pt x="10157" y="1892"/>
                  <a:pt x="10154" y="1895"/>
                  <a:pt x="10152" y="1897"/>
                </a:cubicBezTo>
                <a:lnTo>
                  <a:pt x="0" y="10051"/>
                </a:lnTo>
                <a:lnTo>
                  <a:pt x="353" y="10510"/>
                </a:lnTo>
                <a:lnTo>
                  <a:pt x="8955" y="3601"/>
                </a:lnTo>
                <a:cubicBezTo>
                  <a:pt x="7823" y="5937"/>
                  <a:pt x="8151" y="8832"/>
                  <a:pt x="9946" y="10843"/>
                </a:cubicBezTo>
                <a:lnTo>
                  <a:pt x="3413" y="17492"/>
                </a:lnTo>
                <a:lnTo>
                  <a:pt x="3816" y="17906"/>
                </a:lnTo>
                <a:lnTo>
                  <a:pt x="10349" y="11257"/>
                </a:lnTo>
                <a:cubicBezTo>
                  <a:pt x="11522" y="12358"/>
                  <a:pt x="13033" y="12962"/>
                  <a:pt x="14637" y="12962"/>
                </a:cubicBezTo>
                <a:cubicBezTo>
                  <a:pt x="15618" y="12962"/>
                  <a:pt x="16565" y="12734"/>
                  <a:pt x="17422" y="12306"/>
                </a:cubicBezTo>
                <a:lnTo>
                  <a:pt x="10463" y="21237"/>
                </a:lnTo>
                <a:lnTo>
                  <a:pt x="10910" y="21600"/>
                </a:lnTo>
                <a:lnTo>
                  <a:pt x="19107" y="11079"/>
                </a:lnTo>
                <a:cubicBezTo>
                  <a:pt x="19110" y="11077"/>
                  <a:pt x="19112" y="11075"/>
                  <a:pt x="19114" y="11073"/>
                </a:cubicBezTo>
                <a:cubicBezTo>
                  <a:pt x="21592" y="8550"/>
                  <a:pt x="21600" y="4439"/>
                  <a:pt x="19131" y="1907"/>
                </a:cubicBezTo>
                <a:close/>
              </a:path>
            </a:pathLst>
          </a:custGeom>
          <a:solidFill>
            <a:srgbClr val="899F99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1A5D74A-DC91-F13D-1BC5-B71AFDC69F9B}"/>
              </a:ext>
            </a:extLst>
          </p:cNvPr>
          <p:cNvSpPr txBox="1">
            <a:spLocks/>
          </p:cNvSpPr>
          <p:nvPr/>
        </p:nvSpPr>
        <p:spPr>
          <a:xfrm>
            <a:off x="1371065" y="334316"/>
            <a:ext cx="9068819" cy="50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800" b="1" dirty="0">
                <a:solidFill>
                  <a:srgbClr val="002664"/>
                </a:solidFill>
              </a:rPr>
              <a:t>LISA – Data </a:t>
            </a:r>
            <a:r>
              <a:rPr lang="es-ES" sz="2800" b="1" dirty="0" err="1">
                <a:solidFill>
                  <a:srgbClr val="002664"/>
                </a:solidFill>
              </a:rPr>
              <a:t>Acquisition</a:t>
            </a:r>
            <a:r>
              <a:rPr lang="es-ES" sz="2800" b="1" dirty="0">
                <a:solidFill>
                  <a:srgbClr val="002664"/>
                </a:solidFill>
              </a:rPr>
              <a:t> and Control Unit - DACU</a:t>
            </a:r>
            <a:endParaRPr lang="es-ES" sz="3200" b="1" dirty="0">
              <a:solidFill>
                <a:srgbClr val="002664"/>
              </a:solidFill>
            </a:endParaRPr>
          </a:p>
        </p:txBody>
      </p:sp>
      <p:pic>
        <p:nvPicPr>
          <p:cNvPr id="5" name="Picture 2" descr="ESA and NASA logos">
            <a:extLst>
              <a:ext uri="{FF2B5EF4-FFF2-40B4-BE49-F238E27FC236}">
                <a16:creationId xmlns:a16="http://schemas.microsoft.com/office/drawing/2014/main" id="{AA70FB42-7000-582E-C8CD-782E82F6F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4" y="79508"/>
            <a:ext cx="1013616" cy="101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06C92BF-EB77-1EAA-CEC1-120C86CCF1FB}"/>
              </a:ext>
            </a:extLst>
          </p:cNvPr>
          <p:cNvSpPr txBox="1">
            <a:spLocks/>
          </p:cNvSpPr>
          <p:nvPr/>
        </p:nvSpPr>
        <p:spPr>
          <a:xfrm>
            <a:off x="-205300" y="2050990"/>
            <a:ext cx="7602039" cy="42511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7562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2000" dirty="0">
                <a:solidFill>
                  <a:srgbClr val="1E1E1E"/>
                </a:solidFill>
              </a:rPr>
              <a:t>SENER Role:</a:t>
            </a:r>
          </a:p>
          <a:p>
            <a:pPr marL="1171575" lvl="1" indent="-354013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rgbClr val="1E1E1E"/>
                </a:solidFill>
              </a:rPr>
              <a:t>Design and Development of the </a:t>
            </a:r>
            <a:r>
              <a:rPr lang="en-US" sz="2000" u="sng" dirty="0">
                <a:solidFill>
                  <a:srgbClr val="1E1E1E"/>
                </a:solidFill>
              </a:rPr>
              <a:t>Diagnostics </a:t>
            </a:r>
            <a:r>
              <a:rPr lang="en-US" sz="2000" u="sng" dirty="0" err="1">
                <a:solidFill>
                  <a:srgbClr val="1E1E1E"/>
                </a:solidFill>
              </a:rPr>
              <a:t>Aquistion</a:t>
            </a:r>
            <a:r>
              <a:rPr lang="en-US" sz="2000" u="sng" dirty="0">
                <a:solidFill>
                  <a:srgbClr val="1E1E1E"/>
                </a:solidFill>
              </a:rPr>
              <a:t> and Control Unit (DACU)</a:t>
            </a:r>
            <a:r>
              <a:rPr lang="en-US" sz="2000" dirty="0">
                <a:solidFill>
                  <a:srgbClr val="1E1E1E"/>
                </a:solidFill>
              </a:rPr>
              <a:t>, key part of the Science Diagnostics System (SDS).</a:t>
            </a:r>
          </a:p>
          <a:p>
            <a:pPr marL="1171575" lvl="1" indent="-354013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rgbClr val="1E1E1E"/>
                </a:solidFill>
              </a:rPr>
              <a:t>The DACU must acquire and process the diagnostics sensors with </a:t>
            </a:r>
            <a:r>
              <a:rPr lang="en-US" sz="2000" u="sng" dirty="0">
                <a:solidFill>
                  <a:srgbClr val="1E1E1E"/>
                </a:solidFill>
              </a:rPr>
              <a:t>micro-Kelvin</a:t>
            </a:r>
            <a:r>
              <a:rPr lang="en-US" sz="2000" dirty="0">
                <a:solidFill>
                  <a:srgbClr val="1E1E1E"/>
                </a:solidFill>
              </a:rPr>
              <a:t> and </a:t>
            </a:r>
            <a:r>
              <a:rPr lang="en-US" sz="2000" u="sng" dirty="0">
                <a:solidFill>
                  <a:srgbClr val="1E1E1E"/>
                </a:solidFill>
              </a:rPr>
              <a:t>nano-Tesla resolution </a:t>
            </a:r>
            <a:r>
              <a:rPr lang="en-US" sz="2000" dirty="0">
                <a:solidFill>
                  <a:srgbClr val="1E1E1E"/>
                </a:solidFill>
              </a:rPr>
              <a:t>in the ultra-stable measuring bandwidth of the milli-Hertz. </a:t>
            </a:r>
          </a:p>
          <a:p>
            <a:pPr marL="1171575" lvl="1" indent="-354013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rgbClr val="1E1E1E"/>
                </a:solidFill>
              </a:rPr>
              <a:t>Sener is designing an </a:t>
            </a:r>
            <a:r>
              <a:rPr lang="en-US" sz="2000" u="sng" dirty="0">
                <a:solidFill>
                  <a:srgbClr val="1E1E1E"/>
                </a:solidFill>
              </a:rPr>
              <a:t>extreme precision and sensitivity acquisition chain </a:t>
            </a:r>
            <a:r>
              <a:rPr lang="en-US" sz="2000" dirty="0">
                <a:solidFill>
                  <a:srgbClr val="1E1E1E"/>
                </a:solidFill>
              </a:rPr>
              <a:t>that goes beyond the state-of-the art of diagnostics systems in space missions.</a:t>
            </a:r>
          </a:p>
          <a:p>
            <a:pPr marL="817562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dirty="0">
                <a:solidFill>
                  <a:srgbClr val="1E1E1E"/>
                </a:solidFill>
              </a:rPr>
              <a:t>Now in Phase B and PDR to be completed beginning 2026.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701914C7-0400-F5CA-E5F0-5887EA8808B1}"/>
              </a:ext>
            </a:extLst>
          </p:cNvPr>
          <p:cNvSpPr txBox="1">
            <a:spLocks/>
          </p:cNvSpPr>
          <p:nvPr/>
        </p:nvSpPr>
        <p:spPr>
          <a:xfrm>
            <a:off x="563616" y="1189716"/>
            <a:ext cx="10512688" cy="6967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sz="2000" dirty="0">
                <a:solidFill>
                  <a:srgbClr val="1E1E1E"/>
                </a:solidFill>
              </a:rPr>
              <a:t>Following the heritage of LISA-PF DMU, in collaboration with IEEC and financed by AEE via PRODEX as part of national contribution to LISA.</a:t>
            </a:r>
          </a:p>
          <a:p>
            <a:pPr marL="0" indent="0">
              <a:buNone/>
              <a:defRPr/>
            </a:pPr>
            <a:endParaRPr lang="en-GB" sz="2000" b="1" dirty="0">
              <a:solidFill>
                <a:srgbClr val="1E1E1E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15F6608-25DA-763A-4B29-0680E8512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630" y="1886449"/>
            <a:ext cx="4636781" cy="388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00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77A71-CAC1-1BED-8D64-2751F5805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A7EE6FA-2A47-8E5B-0E53-9EF68C716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790" y="334316"/>
            <a:ext cx="3267007" cy="2524882"/>
          </a:xfrm>
          <a:prstGeom prst="rect">
            <a:avLst/>
          </a:prstGeom>
        </p:spPr>
      </p:pic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87431DD4-1E59-E577-4C59-883DF9B6329E}"/>
              </a:ext>
            </a:extLst>
          </p:cNvPr>
          <p:cNvSpPr txBox="1">
            <a:spLocks/>
          </p:cNvSpPr>
          <p:nvPr/>
        </p:nvSpPr>
        <p:spPr>
          <a:xfrm>
            <a:off x="188687" y="1146225"/>
            <a:ext cx="7079919" cy="52753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800" dirty="0">
                <a:solidFill>
                  <a:srgbClr val="1E1E1E"/>
                </a:solidFill>
              </a:rPr>
              <a:t>Under contract of OHB and part of the Industrial Core Team</a:t>
            </a:r>
          </a:p>
          <a:p>
            <a:pPr marL="285750" indent="-285750"/>
            <a:r>
              <a:rPr lang="en-US" sz="1800" dirty="0">
                <a:solidFill>
                  <a:srgbClr val="1E1E1E"/>
                </a:solidFill>
              </a:rPr>
              <a:t>MTLS is a subsystem consisting of two main equipment:</a:t>
            </a:r>
          </a:p>
          <a:p>
            <a:pPr marL="742950" lvl="1" indent="-285750"/>
            <a:r>
              <a:rPr lang="en-US" sz="1800" dirty="0">
                <a:solidFill>
                  <a:srgbClr val="1E1E1E"/>
                </a:solidFill>
              </a:rPr>
              <a:t>Launch Lock devices, responsible for isolating the launch loads from the telescope.</a:t>
            </a:r>
          </a:p>
          <a:p>
            <a:pPr marL="742950" lvl="1" indent="-285750"/>
            <a:r>
              <a:rPr lang="en-US" sz="1800" dirty="0">
                <a:solidFill>
                  <a:srgbClr val="1E1E1E"/>
                </a:solidFill>
              </a:rPr>
              <a:t>Optical Assembly Tracking Mechanism (OATM) responsible for angular positioning of the telescope (one axis) with precision of 1 </a:t>
            </a:r>
            <a:r>
              <a:rPr lang="en-US" sz="1800" dirty="0" err="1">
                <a:solidFill>
                  <a:srgbClr val="1E1E1E"/>
                </a:solidFill>
              </a:rPr>
              <a:t>nrad</a:t>
            </a:r>
            <a:r>
              <a:rPr lang="en-US" sz="1800" dirty="0">
                <a:solidFill>
                  <a:srgbClr val="1E1E1E"/>
                </a:solidFill>
              </a:rPr>
              <a:t> with low induced forces to the spacecrafts.</a:t>
            </a:r>
          </a:p>
          <a:p>
            <a:pPr marL="285750" indent="-285750"/>
            <a:r>
              <a:rPr lang="en-US" sz="1800" dirty="0">
                <a:solidFill>
                  <a:srgbClr val="1E1E1E"/>
                </a:solidFill>
              </a:rPr>
              <a:t>Other main challenge for the subsystem is that the magnetic fields are not allowed- this excludes using any DC or stepper motor</a:t>
            </a:r>
          </a:p>
          <a:p>
            <a:pPr>
              <a:defRPr/>
            </a:pPr>
            <a:r>
              <a:rPr lang="en-GB" sz="1800" dirty="0">
                <a:solidFill>
                  <a:srgbClr val="1E1E1E"/>
                </a:solidFill>
              </a:rPr>
              <a:t>The OATM is comprised by the following elements:</a:t>
            </a:r>
          </a:p>
          <a:p>
            <a:pPr lvl="1">
              <a:defRPr/>
            </a:pPr>
            <a:r>
              <a:rPr lang="en-GB" sz="1800" dirty="0">
                <a:solidFill>
                  <a:srgbClr val="1E1E1E"/>
                </a:solidFill>
              </a:rPr>
              <a:t>Actuation device: A piezoelectric inchworm linear motor as motion generator device.</a:t>
            </a:r>
          </a:p>
          <a:p>
            <a:pPr lvl="1">
              <a:defRPr/>
            </a:pPr>
            <a:r>
              <a:rPr lang="en-GB" sz="1800" dirty="0">
                <a:solidFill>
                  <a:srgbClr val="1E1E1E"/>
                </a:solidFill>
              </a:rPr>
              <a:t>Hinges: flexure pivots.</a:t>
            </a:r>
          </a:p>
          <a:p>
            <a:pPr lvl="1">
              <a:defRPr/>
            </a:pPr>
            <a:r>
              <a:rPr lang="en-GB" sz="1800" dirty="0">
                <a:solidFill>
                  <a:srgbClr val="1E1E1E"/>
                </a:solidFill>
              </a:rPr>
              <a:t>Encoder</a:t>
            </a:r>
          </a:p>
          <a:p>
            <a:pPr lvl="1">
              <a:defRPr/>
            </a:pPr>
            <a:r>
              <a:rPr lang="en-GB" sz="1800" dirty="0">
                <a:solidFill>
                  <a:srgbClr val="1E1E1E"/>
                </a:solidFill>
              </a:rPr>
              <a:t>Electronic Units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912E5FD-4DA8-2456-6142-E08303D9B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679" y="2859198"/>
            <a:ext cx="3630719" cy="3346666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209CED0-32E9-246C-883D-DD506619E252}"/>
              </a:ext>
            </a:extLst>
          </p:cNvPr>
          <p:cNvSpPr txBox="1">
            <a:spLocks/>
          </p:cNvSpPr>
          <p:nvPr/>
        </p:nvSpPr>
        <p:spPr>
          <a:xfrm>
            <a:off x="1371065" y="334316"/>
            <a:ext cx="9068819" cy="50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800" b="1" dirty="0">
                <a:solidFill>
                  <a:srgbClr val="002664"/>
                </a:solidFill>
              </a:rPr>
              <a:t>LISA – MOSA </a:t>
            </a:r>
            <a:r>
              <a:rPr lang="es-ES" sz="2800" b="1" dirty="0" err="1">
                <a:solidFill>
                  <a:srgbClr val="002664"/>
                </a:solidFill>
              </a:rPr>
              <a:t>Locking</a:t>
            </a:r>
            <a:r>
              <a:rPr lang="es-ES" sz="2800" b="1" dirty="0">
                <a:solidFill>
                  <a:srgbClr val="002664"/>
                </a:solidFill>
              </a:rPr>
              <a:t> and Tracking </a:t>
            </a:r>
            <a:r>
              <a:rPr lang="es-ES" sz="2800" b="1" dirty="0" err="1">
                <a:solidFill>
                  <a:srgbClr val="002664"/>
                </a:solidFill>
              </a:rPr>
              <a:t>System</a:t>
            </a:r>
            <a:r>
              <a:rPr lang="es-ES" sz="2800" b="1" dirty="0">
                <a:solidFill>
                  <a:srgbClr val="002664"/>
                </a:solidFill>
              </a:rPr>
              <a:t> - MLTS </a:t>
            </a:r>
            <a:endParaRPr lang="es-ES" sz="3200" b="1" dirty="0">
              <a:solidFill>
                <a:srgbClr val="002664"/>
              </a:solidFill>
            </a:endParaRPr>
          </a:p>
        </p:txBody>
      </p:sp>
      <p:pic>
        <p:nvPicPr>
          <p:cNvPr id="5" name="Picture 2" descr="ESA and NASA logos">
            <a:extLst>
              <a:ext uri="{FF2B5EF4-FFF2-40B4-BE49-F238E27FC236}">
                <a16:creationId xmlns:a16="http://schemas.microsoft.com/office/drawing/2014/main" id="{CBF1E159-E636-E004-2F89-798B8F767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4" y="79508"/>
            <a:ext cx="1013616" cy="101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85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6DF96-73ED-520F-8BA1-CB23E02B9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iagrama&#10;&#10;El contenido generado por IA puede ser incorrecto.">
            <a:extLst>
              <a:ext uri="{FF2B5EF4-FFF2-40B4-BE49-F238E27FC236}">
                <a16:creationId xmlns:a16="http://schemas.microsoft.com/office/drawing/2014/main" id="{02873FB6-7D12-1C6E-C711-9D6C2B1CD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618" y="3429000"/>
            <a:ext cx="5116382" cy="3325583"/>
          </a:xfrm>
          <a:prstGeom prst="rect">
            <a:avLst/>
          </a:prstGeom>
        </p:spPr>
      </p:pic>
      <p:pic>
        <p:nvPicPr>
          <p:cNvPr id="10" name="Imagen 9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54E4590D-9CC3-B81F-6D33-4433C5C985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406" y="726240"/>
            <a:ext cx="3299271" cy="264014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D8EFB74-F3D8-70A6-45EF-0015F022227E}"/>
              </a:ext>
            </a:extLst>
          </p:cNvPr>
          <p:cNvSpPr txBox="1">
            <a:spLocks/>
          </p:cNvSpPr>
          <p:nvPr/>
        </p:nvSpPr>
        <p:spPr>
          <a:xfrm>
            <a:off x="1371065" y="334316"/>
            <a:ext cx="9068819" cy="50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800" b="1" dirty="0">
                <a:solidFill>
                  <a:srgbClr val="002664"/>
                </a:solidFill>
              </a:rPr>
              <a:t>LISA – High </a:t>
            </a:r>
            <a:r>
              <a:rPr lang="es-ES" sz="2800" b="1" dirty="0" err="1">
                <a:solidFill>
                  <a:srgbClr val="002664"/>
                </a:solidFill>
              </a:rPr>
              <a:t>Gain</a:t>
            </a:r>
            <a:r>
              <a:rPr lang="es-ES" sz="2800" b="1" dirty="0">
                <a:solidFill>
                  <a:srgbClr val="002664"/>
                </a:solidFill>
              </a:rPr>
              <a:t> </a:t>
            </a:r>
            <a:r>
              <a:rPr lang="es-ES" sz="2800" b="1" dirty="0" err="1">
                <a:solidFill>
                  <a:srgbClr val="002664"/>
                </a:solidFill>
              </a:rPr>
              <a:t>Antenna</a:t>
            </a:r>
            <a:r>
              <a:rPr lang="es-ES" sz="2800" b="1" dirty="0">
                <a:solidFill>
                  <a:srgbClr val="002664"/>
                </a:solidFill>
              </a:rPr>
              <a:t>- HGA </a:t>
            </a:r>
            <a:endParaRPr lang="es-ES" sz="3200" b="1" dirty="0">
              <a:solidFill>
                <a:srgbClr val="002664"/>
              </a:solidFill>
            </a:endParaRPr>
          </a:p>
        </p:txBody>
      </p:sp>
      <p:pic>
        <p:nvPicPr>
          <p:cNvPr id="9" name="Picture 2" descr="ESA and NASA logos">
            <a:extLst>
              <a:ext uri="{FF2B5EF4-FFF2-40B4-BE49-F238E27FC236}">
                <a16:creationId xmlns:a16="http://schemas.microsoft.com/office/drawing/2014/main" id="{C3C5345D-2E7B-9C74-3571-1A20838A3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4" y="79508"/>
            <a:ext cx="1013616" cy="101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530A2F89-4802-53F2-F81E-003C275EC29B}"/>
              </a:ext>
            </a:extLst>
          </p:cNvPr>
          <p:cNvSpPr txBox="1">
            <a:spLocks/>
          </p:cNvSpPr>
          <p:nvPr/>
        </p:nvSpPr>
        <p:spPr>
          <a:xfrm>
            <a:off x="235281" y="1046109"/>
            <a:ext cx="7079919" cy="52753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800" dirty="0">
                <a:solidFill>
                  <a:srgbClr val="1E1E1E"/>
                </a:solidFill>
              </a:rPr>
              <a:t>Under contract of TASI and part of the Industrial Core Team</a:t>
            </a:r>
          </a:p>
          <a:p>
            <a:pPr>
              <a:defRPr/>
            </a:pPr>
            <a:r>
              <a:rPr lang="en-GB" sz="1800" dirty="0">
                <a:solidFill>
                  <a:srgbClr val="1E1E1E"/>
                </a:solidFill>
              </a:rPr>
              <a:t>The </a:t>
            </a:r>
            <a:r>
              <a:rPr lang="en-US" sz="1800" dirty="0">
                <a:solidFill>
                  <a:srgbClr val="1E1E1E"/>
                </a:solidFill>
              </a:rPr>
              <a:t>HGA provides communication to the </a:t>
            </a:r>
            <a:r>
              <a:rPr lang="en-US" sz="1800" dirty="0" err="1">
                <a:solidFill>
                  <a:srgbClr val="1E1E1E"/>
                </a:solidFill>
              </a:rPr>
              <a:t>SpaceCraft</a:t>
            </a:r>
            <a:r>
              <a:rPr lang="en-US" sz="1800" dirty="0">
                <a:solidFill>
                  <a:srgbClr val="1E1E1E"/>
                </a:solidFill>
              </a:rPr>
              <a:t> in Band X using a reflector of 1,25m with 40 kg per each satellite.</a:t>
            </a:r>
          </a:p>
          <a:p>
            <a:pPr>
              <a:defRPr/>
            </a:pPr>
            <a:r>
              <a:rPr lang="en-US" sz="1800" dirty="0">
                <a:solidFill>
                  <a:srgbClr val="1E1E1E"/>
                </a:solidFill>
              </a:rPr>
              <a:t>It is composed by the following elements:</a:t>
            </a:r>
          </a:p>
          <a:p>
            <a:pPr lvl="1">
              <a:defRPr/>
            </a:pPr>
            <a:r>
              <a:rPr lang="en-US" sz="1800" dirty="0">
                <a:solidFill>
                  <a:srgbClr val="1E1E1E"/>
                </a:solidFill>
              </a:rPr>
              <a:t>Deployment mechanisms in charge of positioning the HGA from stowed to deployed position.</a:t>
            </a:r>
          </a:p>
          <a:p>
            <a:pPr lvl="1">
              <a:defRPr/>
            </a:pPr>
            <a:r>
              <a:rPr lang="en-US" sz="1800" dirty="0">
                <a:solidFill>
                  <a:srgbClr val="1E1E1E"/>
                </a:solidFill>
              </a:rPr>
              <a:t>Antenna Pointing Mechanism using a</a:t>
            </a:r>
            <a:r>
              <a:rPr lang="en-GB" sz="1800" dirty="0">
                <a:solidFill>
                  <a:srgbClr val="1E1E1E"/>
                </a:solidFill>
              </a:rPr>
              <a:t>piezoelectric inchworm motor and reduce magnetic fields.</a:t>
            </a:r>
          </a:p>
          <a:p>
            <a:pPr lvl="1">
              <a:defRPr/>
            </a:pPr>
            <a:r>
              <a:rPr lang="en-GB" sz="1800" dirty="0">
                <a:solidFill>
                  <a:srgbClr val="1E1E1E"/>
                </a:solidFill>
              </a:rPr>
              <a:t>X-Band Radio frequency system composed by:</a:t>
            </a:r>
          </a:p>
          <a:p>
            <a:pPr lvl="2">
              <a:defRPr/>
            </a:pPr>
            <a:r>
              <a:rPr lang="en-GB" sz="1600" dirty="0">
                <a:solidFill>
                  <a:srgbClr val="1E1E1E"/>
                </a:solidFill>
              </a:rPr>
              <a:t>Antenna reflector  assembly: </a:t>
            </a:r>
            <a:r>
              <a:rPr lang="en-US" sz="1600" dirty="0">
                <a:solidFill>
                  <a:srgbClr val="1E1E1E"/>
                </a:solidFill>
              </a:rPr>
              <a:t>Directivity radiation pattern: How the RF power is spread to the free space.</a:t>
            </a:r>
          </a:p>
          <a:p>
            <a:pPr lvl="2">
              <a:defRPr/>
            </a:pPr>
            <a:r>
              <a:rPr lang="en-US" sz="1600" dirty="0">
                <a:solidFill>
                  <a:srgbClr val="1E1E1E"/>
                </a:solidFill>
              </a:rPr>
              <a:t>Feed; feeding network + horn: Provide efficient illumination for the prescribed frequency and polarization</a:t>
            </a:r>
          </a:p>
          <a:p>
            <a:pPr lvl="2"/>
            <a:r>
              <a:rPr lang="en-US" sz="1600" dirty="0">
                <a:solidFill>
                  <a:srgbClr val="1E1E1E"/>
                </a:solidFill>
              </a:rPr>
              <a:t>Waveguides: Rectangular waveguide section propagating the fundamental TE10 mode.</a:t>
            </a:r>
          </a:p>
          <a:p>
            <a:pPr lvl="2"/>
            <a:r>
              <a:rPr lang="en-US" sz="1600" dirty="0">
                <a:solidFill>
                  <a:srgbClr val="1E1E1E"/>
                </a:solidFill>
              </a:rPr>
              <a:t>Rotary Joints: Contact-less device to route the RF waves through the rotary actuators.</a:t>
            </a:r>
          </a:p>
          <a:p>
            <a:pPr lvl="1"/>
            <a:r>
              <a:rPr lang="en-US" sz="1800" dirty="0">
                <a:solidFill>
                  <a:srgbClr val="1E1E1E"/>
                </a:solidFill>
              </a:rPr>
              <a:t>Antenna Pointing Electronics</a:t>
            </a:r>
          </a:p>
          <a:p>
            <a:pPr lvl="1"/>
            <a:r>
              <a:rPr lang="en-US" sz="1800" dirty="0">
                <a:solidFill>
                  <a:srgbClr val="1E1E1E"/>
                </a:solidFill>
              </a:rPr>
              <a:t>Hold down and release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000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DF536F23-40F6-4F52-A710-67761B79C4E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5437"/>
            <a:ext cx="7410893" cy="6507125"/>
          </a:xfrm>
        </p:spPr>
      </p:pic>
    </p:spTree>
    <p:extLst>
      <p:ext uri="{BB962C8B-B14F-4D97-AF65-F5344CB8AC3E}">
        <p14:creationId xmlns:p14="http://schemas.microsoft.com/office/powerpoint/2010/main" val="505060987"/>
      </p:ext>
    </p:extLst>
  </p:cSld>
  <p:clrMapOvr>
    <a:masterClrMapping/>
  </p:clrMapOvr>
</p:sld>
</file>

<file path=ppt/theme/theme1.xml><?xml version="1.0" encoding="utf-8"?>
<a:theme xmlns:a="http://schemas.openxmlformats.org/drawingml/2006/main" name="PORTADAS">
  <a:themeElements>
    <a:clrScheme name="Sener2">
      <a:dk1>
        <a:srgbClr val="00205B"/>
      </a:dk1>
      <a:lt1>
        <a:srgbClr val="FFFFFF"/>
      </a:lt1>
      <a:dk2>
        <a:srgbClr val="54565B"/>
      </a:dk2>
      <a:lt2>
        <a:srgbClr val="98CAEC"/>
      </a:lt2>
      <a:accent1>
        <a:srgbClr val="005199"/>
      </a:accent1>
      <a:accent2>
        <a:srgbClr val="6588B1"/>
      </a:accent2>
      <a:accent3>
        <a:srgbClr val="008BAC"/>
      </a:accent3>
      <a:accent4>
        <a:srgbClr val="3CBFAE"/>
      </a:accent4>
      <a:accent5>
        <a:srgbClr val="8F489A"/>
      </a:accent5>
      <a:accent6>
        <a:srgbClr val="CEDC00"/>
      </a:accent6>
      <a:hlink>
        <a:srgbClr val="005199"/>
      </a:hlink>
      <a:folHlink>
        <a:srgbClr val="3CBFAE"/>
      </a:folHlink>
    </a:clrScheme>
    <a:fontScheme name="Sene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DAE64ED2-067F-43E8-B36F-D3A85413AB9D}" vid="{4807E744-C201-4459-BA3C-F0D601894788}"/>
    </a:ext>
  </a:extLst>
</a:theme>
</file>

<file path=ppt/theme/theme2.xml><?xml version="1.0" encoding="utf-8"?>
<a:theme xmlns:a="http://schemas.openxmlformats.org/drawingml/2006/main" name="Sener Aeroespacial plantilla ">
  <a:themeElements>
    <a:clrScheme name="Sener2">
      <a:dk1>
        <a:srgbClr val="00205B"/>
      </a:dk1>
      <a:lt1>
        <a:srgbClr val="FFFFFF"/>
      </a:lt1>
      <a:dk2>
        <a:srgbClr val="54565B"/>
      </a:dk2>
      <a:lt2>
        <a:srgbClr val="98CAEC"/>
      </a:lt2>
      <a:accent1>
        <a:srgbClr val="005199"/>
      </a:accent1>
      <a:accent2>
        <a:srgbClr val="6588B1"/>
      </a:accent2>
      <a:accent3>
        <a:srgbClr val="008BAC"/>
      </a:accent3>
      <a:accent4>
        <a:srgbClr val="3CBFAE"/>
      </a:accent4>
      <a:accent5>
        <a:srgbClr val="8F489A"/>
      </a:accent5>
      <a:accent6>
        <a:srgbClr val="CEDC00"/>
      </a:accent6>
      <a:hlink>
        <a:srgbClr val="005199"/>
      </a:hlink>
      <a:folHlink>
        <a:srgbClr val="3CBFAE"/>
      </a:folHlink>
    </a:clrScheme>
    <a:fontScheme name="Sene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DAE64ED2-067F-43E8-B36F-D3A85413AB9D}" vid="{800AF632-60B5-4F10-8BC3-E61FFE09AE0A}"/>
    </a:ext>
  </a:extLst>
</a:theme>
</file>

<file path=ppt/theme/theme3.xml><?xml version="1.0" encoding="utf-8"?>
<a:theme xmlns:a="http://schemas.openxmlformats.org/drawingml/2006/main" name="Cierre">
  <a:themeElements>
    <a:clrScheme name="Sener2">
      <a:dk1>
        <a:srgbClr val="00205B"/>
      </a:dk1>
      <a:lt1>
        <a:srgbClr val="FFFFFF"/>
      </a:lt1>
      <a:dk2>
        <a:srgbClr val="54565B"/>
      </a:dk2>
      <a:lt2>
        <a:srgbClr val="98CAEC"/>
      </a:lt2>
      <a:accent1>
        <a:srgbClr val="005199"/>
      </a:accent1>
      <a:accent2>
        <a:srgbClr val="6588B1"/>
      </a:accent2>
      <a:accent3>
        <a:srgbClr val="008BAC"/>
      </a:accent3>
      <a:accent4>
        <a:srgbClr val="3CBFAE"/>
      </a:accent4>
      <a:accent5>
        <a:srgbClr val="8F489A"/>
      </a:accent5>
      <a:accent6>
        <a:srgbClr val="CEDC00"/>
      </a:accent6>
      <a:hlink>
        <a:srgbClr val="005199"/>
      </a:hlink>
      <a:folHlink>
        <a:srgbClr val="3CBFAE"/>
      </a:folHlink>
    </a:clrScheme>
    <a:fontScheme name="Sene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DAE64ED2-067F-43E8-B36F-D3A85413AB9D}" vid="{0FCB5D44-8473-4307-BE64-A66E45FAA45D}"/>
    </a:ext>
  </a:extLst>
</a:theme>
</file>

<file path=ppt/theme/theme4.xml><?xml version="1.0" encoding="utf-8"?>
<a:theme xmlns:a="http://schemas.openxmlformats.org/drawingml/2006/main" name="UENAE">
  <a:themeElements>
    <a:clrScheme name="SENER UENAE">
      <a:dk1>
        <a:srgbClr val="1E1E1E"/>
      </a:dk1>
      <a:lt1>
        <a:srgbClr val="FFFFFF"/>
      </a:lt1>
      <a:dk2>
        <a:srgbClr val="1E1E1E"/>
      </a:dk2>
      <a:lt2>
        <a:srgbClr val="FFFFFF"/>
      </a:lt2>
      <a:accent1>
        <a:srgbClr val="899F99"/>
      </a:accent1>
      <a:accent2>
        <a:srgbClr val="A1B2AD"/>
      </a:accent2>
      <a:accent3>
        <a:srgbClr val="B8C5C2"/>
      </a:accent3>
      <a:accent4>
        <a:srgbClr val="D0D9D6"/>
      </a:accent4>
      <a:accent5>
        <a:srgbClr val="E7ECEB"/>
      </a:accent5>
      <a:accent6>
        <a:srgbClr val="FFFFFF"/>
      </a:accent6>
      <a:hlink>
        <a:srgbClr val="0563C1"/>
      </a:hlink>
      <a:folHlink>
        <a:srgbClr val="997FA1"/>
      </a:folHlink>
    </a:clrScheme>
    <a:fontScheme name="SENE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1D11C48CA9B6845AFA8AF4F6268CC83" ma:contentTypeVersion="18" ma:contentTypeDescription="Crear nuevo documento." ma:contentTypeScope="" ma:versionID="d4319c922f42b9ea205c2622c5c36dd6">
  <xsd:schema xmlns:xsd="http://www.w3.org/2001/XMLSchema" xmlns:xs="http://www.w3.org/2001/XMLSchema" xmlns:p="http://schemas.microsoft.com/office/2006/metadata/properties" xmlns:ns2="18976099-d3b2-4aae-b079-adadbeaaac9d" xmlns:ns3="90cf04e7-5699-4c64-84d4-2ba71c434a48" xmlns:ns4="90cf04e7-5699-4c64-84d4-2ba71c434a48" targetNamespace="http://schemas.microsoft.com/office/2006/metadata/properties" ma:root="true" ma:fieldsID="de2c042d2a36e714a68ce8b8a7c0af10" ns2:_="" ns4:_="">
    <xsd:import namespace="18976099-d3b2-4aae-b079-adadbeaaac9d"/>
    <xsd:import namespace="90cf04e7-5699-4c64-84d4-2ba71c434a48"/>
    <xsd:import namespace="90cf04e7-5699-4c64-84d4-2ba71c434a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Tipo_x0020_de_x0020_documento"/>
                <xsd:element ref="ns2:Empresa"/>
                <xsd:element ref="ns2:SAE" minOccurs="0"/>
                <xsd:element ref="ns2:RYMSA" minOccurs="0"/>
                <xsd:element ref="ns2:TAF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76099-d3b2-4aae-b079-adadbeaaac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Tipo_x0020_de_x0020_documento" ma:index="10" ma:displayName="Tipo de documento" ma:format="Dropdown" ma:internalName="Tipo_x0020_de_x0020_documento">
      <xsd:simpleType>
        <xsd:restriction base="dms:Choice">
          <xsd:enumeration value="CARTA"/>
          <xsd:enumeration value="PLANTILLA DE DOCUMENTO GENERAL"/>
          <xsd:enumeration value="PLANTILLA DE PROYECTO"/>
          <xsd:enumeration value="FAX"/>
          <xsd:enumeration value="MEMO"/>
          <xsd:enumeration value="MoM"/>
          <xsd:enumeration value="PRESENTACIÓN"/>
          <xsd:enumeration value="PROCEDIMIENTO"/>
          <xsd:enumeration value="LOGOTIPO"/>
          <xsd:enumeration value="EMAIL"/>
          <xsd:enumeration value="CV"/>
          <xsd:enumeration value="REQUERIMIENTO"/>
          <xsd:enumeration value="PLANTILLA PRESENTACIONES"/>
        </xsd:restriction>
      </xsd:simpleType>
    </xsd:element>
    <xsd:element name="Empresa" ma:index="11" ma:displayName="Empresa" ma:description="Empresa" ma:format="Dropdown" ma:internalName="Empresa">
      <xsd:simpleType>
        <xsd:restriction base="dms:Choice">
          <xsd:enumeration value="SAE"/>
          <xsd:enumeration value="RYMSA"/>
          <xsd:enumeration value="TAFS"/>
          <xsd:enumeration value="ALL"/>
          <xsd:enumeration value="SAE+TAFS"/>
        </xsd:restriction>
      </xsd:simpleType>
    </xsd:element>
    <xsd:element name="SAE" ma:index="12" nillable="true" ma:displayName="SAE" ma:default="1" ma:description="SAE" ma:format="Dropdown" ma:internalName="SAE">
      <xsd:simpleType>
        <xsd:restriction base="dms:Boolean"/>
      </xsd:simpleType>
    </xsd:element>
    <xsd:element name="RYMSA" ma:index="13" nillable="true" ma:displayName="RYMSA" ma:default="1" ma:description="RYMSA" ma:format="Dropdown" ma:internalName="RYMSA">
      <xsd:simpleType>
        <xsd:restriction base="dms:Boolean"/>
      </xsd:simpleType>
    </xsd:element>
    <xsd:element name="TAFS" ma:index="14" nillable="true" ma:displayName="TAFS" ma:default="1" ma:description="TAFS" ma:internalName="TAFS">
      <xsd:simpleType>
        <xsd:restriction base="dms:Boolea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Etiquetas de imagen" ma:readOnly="false" ma:fieldId="{5cf76f15-5ced-4ddc-b409-7134ff3c332f}" ma:taxonomyMulti="true" ma:sspId="a1652610-4861-4837-9570-54bbeb0df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f04e7-5699-4c64-84d4-2ba71c434a48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f04e7-5699-4c64-84d4-2ba71c434a48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f5df4334-7263-418d-b271-343b8420603c}" ma:internalName="TaxCatchAll" ma:showField="CatchAllData" ma:web="{484c8c59-755d-4516-b8d2-1621b38262b4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AE xmlns="18976099-d3b2-4aae-b079-adadbeaaac9d">true</SAE>
    <TAFS xmlns="18976099-d3b2-4aae-b079-adadbeaaac9d">true</TAFS>
    <Tipo_x0020_de_x0020_documento xmlns="18976099-d3b2-4aae-b079-adadbeaaac9d">PRESENTACIÓN</Tipo_x0020_de_x0020_documento>
    <Empresa xmlns="18976099-d3b2-4aae-b079-adadbeaaac9d">ALL</Empresa>
    <lcf76f155ced4ddcb4097134ff3c332f xmlns="18976099-d3b2-4aae-b079-adadbeaaac9d">
      <Terms xmlns="http://schemas.microsoft.com/office/infopath/2007/PartnerControls"/>
    </lcf76f155ced4ddcb4097134ff3c332f>
    <TaxCatchAll xmlns="90cf04e7-5699-4c64-84d4-2ba71c434a48" xsi:nil="true"/>
    <RYMSA xmlns="18976099-d3b2-4aae-b079-adadbeaaac9d">true</RYMSA>
  </documentManagement>
</p:properties>
</file>

<file path=customXml/itemProps1.xml><?xml version="1.0" encoding="utf-8"?>
<ds:datastoreItem xmlns:ds="http://schemas.openxmlformats.org/officeDocument/2006/customXml" ds:itemID="{1BE4D218-ADAB-4F17-902D-30EDA0503E6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8976099-d3b2-4aae-b079-adadbeaaac9d"/>
    <ds:schemaRef ds:uri="90cf04e7-5699-4c64-84d4-2ba71c434a4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83E372-5E7E-4D42-A48E-023DB87AF5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E2FB5E-8326-4B7E-BD5D-3F5BA4C55C05}">
  <ds:schemaRefs>
    <ds:schemaRef ds:uri="http://schemas.microsoft.com/office/2006/metadata/properties"/>
    <ds:schemaRef ds:uri="http://www.w3.org/2000/xmlns/"/>
    <ds:schemaRef ds:uri="18976099-d3b2-4aae-b079-adadbeaaac9d"/>
    <ds:schemaRef ds:uri="http://schemas.microsoft.com/office/infopath/2007/PartnerControls"/>
    <ds:schemaRef ds:uri="90cf04e7-5699-4c64-84d4-2ba71c434a48"/>
    <ds:schemaRef ds:uri="http://www.w3.org/2001/XMLSchema-instance"/>
  </ds:schemaRefs>
</ds:datastoreItem>
</file>

<file path=docMetadata/LabelInfo.xml><?xml version="1.0" encoding="utf-8"?>
<clbl:labelList xmlns:clbl="http://schemas.microsoft.com/office/2020/mipLabelMetadata">
  <clbl:label id="{85cffeef-a994-4666-a8bc-996f71b530b2}" enabled="0" method="" siteId="{85cffeef-a994-4666-a8bc-996f71b530b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Application>Microsoft Office PowerPoint</Application>
  <PresentationFormat>Panorámica</PresentationFormat>
  <Paragraphs>141</Paragraphs>
  <Slides>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9</vt:i4>
      </vt:variant>
    </vt:vector>
  </HeadingPairs>
  <TitlesOfParts>
    <vt:vector size="23" baseType="lpstr">
      <vt:lpstr>Arial</vt:lpstr>
      <vt:lpstr>Calibri</vt:lpstr>
      <vt:lpstr>Courier New</vt:lpstr>
      <vt:lpstr>Gill Sans</vt:lpstr>
      <vt:lpstr>Noto Sans</vt:lpstr>
      <vt:lpstr>Noto Serif</vt:lpstr>
      <vt:lpstr>Telefonica ExtraLight</vt:lpstr>
      <vt:lpstr>Times New Roman</vt:lpstr>
      <vt:lpstr>Trebuchet MS</vt:lpstr>
      <vt:lpstr>Wingdings</vt:lpstr>
      <vt:lpstr>PORTADAS</vt:lpstr>
      <vt:lpstr>Sener Aeroespacial plantilla </vt:lpstr>
      <vt:lpstr>Cierre</vt:lpstr>
      <vt:lpstr>UENAE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Sener Aerospace &amp; Defence (Space)</dc:title>
  <dc:creator>Rafael Orbe</dc:creator>
  <cp:lastModifiedBy>Xavi Llamas Palacio</cp:lastModifiedBy>
  <cp:revision>8</cp:revision>
  <cp:lastPrinted>2023-04-20T11:11:21Z</cp:lastPrinted>
  <dcterms:modified xsi:type="dcterms:W3CDTF">2025-12-03T11:54:39Z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0x010100B1D11C48CA9B6845AFA8AF4F6268CC83</vt:lpwstr>
  </property>
</Properties>
</file>