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7.xml" ContentType="application/vnd.openxmlformats-officedocument.them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8.xml" ContentType="application/vnd.openxmlformats-officedocument.them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9.xml" ContentType="application/vnd.openxmlformats-officedocument.them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1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2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3.xml" ContentType="application/vnd.openxmlformats-officedocument.them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  <p:sldMasterId id="2147483994" r:id="rId9"/>
    <p:sldMasterId id="2147484161" r:id="rId10"/>
    <p:sldMasterId id="2147484057" r:id="rId11"/>
    <p:sldMasterId id="2147484086" r:id="rId12"/>
    <p:sldMasterId id="2147484113" r:id="rId13"/>
    <p:sldMasterId id="2147484136" r:id="rId14"/>
    <p:sldMasterId id="2147484143" r:id="rId15"/>
    <p:sldMasterId id="2147484021" r:id="rId16"/>
    <p:sldMasterId id="2147484165" r:id="rId17"/>
  </p:sldMasterIdLst>
  <p:notesMasterIdLst>
    <p:notesMasterId r:id="rId35"/>
  </p:notesMasterIdLst>
  <p:handoutMasterIdLst>
    <p:handoutMasterId r:id="rId36"/>
  </p:handoutMasterIdLst>
  <p:sldIdLst>
    <p:sldId id="2147375846" r:id="rId18"/>
    <p:sldId id="257" r:id="rId19"/>
    <p:sldId id="269" r:id="rId20"/>
    <p:sldId id="271" r:id="rId21"/>
    <p:sldId id="272" r:id="rId22"/>
    <p:sldId id="276" r:id="rId23"/>
    <p:sldId id="295" r:id="rId24"/>
    <p:sldId id="298" r:id="rId25"/>
    <p:sldId id="297" r:id="rId26"/>
    <p:sldId id="300" r:id="rId27"/>
    <p:sldId id="299" r:id="rId28"/>
    <p:sldId id="301" r:id="rId29"/>
    <p:sldId id="377" r:id="rId30"/>
    <p:sldId id="378" r:id="rId31"/>
    <p:sldId id="2147375959" r:id="rId32"/>
    <p:sldId id="302" r:id="rId33"/>
    <p:sldId id="2147375958" r:id="rId34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B074D9B-DCC6-8F47-5EBC-66B2D12CBE46}" name="Luana Schaefer" initials="LS" userId="S::luana.Schaefer@esa.int::3a263d0a-0513-46cc-9ce3-e66f0d35295d" providerId="AD"/>
  <p188:author id="{963119A9-1117-0DBA-E1C0-53CC2E58DF43}" name="Michelle Baker" initials="MB" userId="S::michelle.baker@esa.int::ba105c0b-1eef-4924-af00-825a91639cdf" providerId="AD"/>
  <p188:author id="{C8CFEDE4-C473-0CCB-5E76-2F5C4D43801C}" name="NOELKE Daniel (DEFIS)" initials="ND(" userId="S::daniel.noelke@ec.europa.eu::e215037c-23dd-4e9c-8a40-e46bb41cd0bd" providerId="AD"/>
  <p188:author id="{5C0467E6-0CAF-A1BB-05E3-CDA841368FC7}" name="Michelle Baker" initials="MB" userId="S::Michelle.Baker@esa.int::ba105c0b-1eef-4924-af00-825a91639cdf" providerId="AD"/>
  <p188:author id="{57BFE5EC-BBC2-19D0-CC6A-4D403F35DAD7}" name="Marcia Bennett" initials="MB" userId="S::marcia.bennett@esa.int::d13edf45-f3e2-46be-a9ef-f1dec18f555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053249"/>
    <a:srgbClr val="0432FF"/>
    <a:srgbClr val="8197A6"/>
    <a:srgbClr val="F1666A"/>
    <a:srgbClr val="D9D9D9"/>
    <a:srgbClr val="003249"/>
    <a:srgbClr val="335E6F"/>
    <a:srgbClr val="006196"/>
    <a:srgbClr val="6DCFF6"/>
    <a:srgbClr val="FFCC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1720"/>
  </p:normalViewPr>
  <p:slideViewPr>
    <p:cSldViewPr snapToGrid="0">
      <p:cViewPr varScale="1">
        <p:scale>
          <a:sx n="110" d="100"/>
          <a:sy n="110" d="100"/>
        </p:scale>
        <p:origin x="856" y="488"/>
      </p:cViewPr>
      <p:guideLst>
        <p:guide orient="horz" pos="2160"/>
        <p:guide pos="38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theme" Target="theme/theme1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handoutMaster" Target="handoutMasters/handoutMaster1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628-EC46-A2AC-65C0C429061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628-EC46-A2AC-65C0C429061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628-EC46-A2AC-65C0C429061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628-EC46-A2AC-65C0C429061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628-EC46-A2AC-65C0C429061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628-EC46-A2AC-65C0C429061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628-EC46-A2AC-65C0C429061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628-EC46-A2AC-65C0C429061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628-EC46-A2AC-65C0C429061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628-EC46-A2AC-65C0C429061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628-EC46-A2AC-65C0C429061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628-EC46-A2AC-65C0C429061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628-EC46-A2AC-65C0C429061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628-EC46-A2AC-65C0C429061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628-EC46-A2AC-65C0C429061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628-EC46-A2AC-65C0C429061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628-EC46-A2AC-65C0C429061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628-EC46-A2AC-65C0C429061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628-EC46-A2AC-65C0C429061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628-EC46-A2AC-65C0C429061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628-EC46-A2AC-65C0C429061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628-EC46-A2AC-65C0C429061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628-EC46-A2AC-65C0C429061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628-EC46-A2AC-65C0C429061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628-EC46-A2AC-65C0C429061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628-EC46-A2AC-65C0C429061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628-EC46-A2AC-65C0C429061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628-EC46-A2AC-65C0C429061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628-EC46-A2AC-65C0C429061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628-EC46-A2AC-65C0C429061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628-EC46-A2AC-65C0C429061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628-EC46-A2AC-65C0C429061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628-EC46-A2AC-65C0C429061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628-EC46-A2AC-65C0C429061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628-EC46-A2AC-65C0C429061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628-EC46-A2AC-65C0C429061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628-EC46-A2AC-65C0C429061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628-EC46-A2AC-65C0C429061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628-EC46-A2AC-65C0C429061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628-EC46-A2AC-65C0C429061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628-EC46-A2AC-65C0C429061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628-EC46-A2AC-65C0C429061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628-EC46-A2AC-65C0C429061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628-EC46-A2AC-65C0C429061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628-EC46-A2AC-65C0C429061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628-EC46-A2AC-65C0C429061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628-EC46-A2AC-65C0C429061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628-EC46-A2AC-65C0C42906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628-EC46-A2AC-65C0C429061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8816-5841-A487-24651D9DA446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816-5841-A487-24651D9DA446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8816-5841-A487-24651D9DA446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8816-5841-A487-24651D9DA446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8816-5841-A487-24651D9DA446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8816-5841-A487-24651D9DA446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8816-5841-A487-24651D9DA446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8816-5841-A487-24651D9DA446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8816-5841-A487-24651D9DA446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8816-5841-A487-24651D9DA446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8816-5841-A487-24651D9DA446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8816-5841-A487-24651D9DA446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8816-5841-A487-24651D9DA446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8816-5841-A487-24651D9DA446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8816-5841-A487-24651D9DA446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8816-5841-A487-24651D9DA446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8816-5841-A487-24651D9DA446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8816-5841-A487-24651D9DA446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8816-5841-A487-24651D9DA446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8816-5841-A487-24651D9DA446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8816-5841-A487-24651D9DA446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8816-5841-A487-24651D9DA446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8816-5841-A487-24651D9DA446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8816-5841-A487-24651D9DA446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8816-5841-A487-24651D9DA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DE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DE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D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DE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12/4/2025</a:t>
            </a:fld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76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200" dirty="0"/>
              <a:t>Trajectory displayed in the Sun-Earth rotating frame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 Regular close approaches to the Earth occur every 14years.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 Current estimates put the probability of return to the Earth-Moon system at &lt; 0.2% over the next 100 years.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30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755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24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015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15C3B9-BA3A-462E-8718-BFF527FB5D5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75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5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Large</a:t>
            </a:r>
            <a:r>
              <a:rPr lang="en-GB" baseline="0" dirty="0"/>
              <a:t> orbit around L1 selected to provide the required free fall purity and thermal stability minimising gravitational and magnetic disturbances from the earth.</a:t>
            </a:r>
          </a:p>
          <a:p>
            <a:r>
              <a:rPr lang="en-GB" baseline="0" dirty="0"/>
              <a:t>A mixture of all type of orbit: LEO to highly eccentric earth orbits and then to L1! Injection into a near-equatorial eccentric LEO (~207*1540km).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36CA93-FD9A-E54C-B14D-419C50AA111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Artist impression and picture of composite spacecraft (at IABG)</a:t>
            </a:r>
          </a:p>
          <a:p>
            <a:r>
              <a:rPr lang="en-GB" dirty="0"/>
              <a:t>¼ of mass science module; most mass for PRM and bipropellant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36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Traditional ground segment with a split between MOC and SOC. Complexity</a:t>
            </a:r>
            <a:r>
              <a:rPr lang="en-GB" baseline="0" dirty="0"/>
              <a:t> in ground station network: X-band antenna for LEOP with X-band acquisition aid and 2 m Malindi terminal.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36CA93-FD9A-E54C-B14D-419C50AA111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2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365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Orbit raising strategy: minimise gravity loss of ARMs, radiation dose</a:t>
            </a:r>
            <a:r>
              <a:rPr lang="en-GB" baseline="0" dirty="0"/>
              <a:t> on the spacecraft and a margin of 2 days for delay in any one </a:t>
            </a:r>
            <a:r>
              <a:rPr lang="en-GB" baseline="0" dirty="0" err="1"/>
              <a:t>manouevre</a:t>
            </a:r>
            <a:r>
              <a:rPr lang="en-GB" baseline="0" dirty="0"/>
              <a:t>. In addition, ISS minimum separation constraints had to be observed (&gt;35km at ascending and descending nodes). </a:t>
            </a:r>
          </a:p>
          <a:p>
            <a:r>
              <a:rPr lang="en-GB" baseline="0" dirty="0"/>
              <a:t>Radiation impact on star tracker (acquisition mode not working reliably during proton belt crossing and some SEU effects on onboard computers). Operational work-around defined for star tracker issue.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36CA93-FD9A-E54C-B14D-419C50AA111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2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Picture shows test mass and plungers; plungers have pins that can be moved by 50 microns; ideal: release conditions below 5 microns/sec and 200 microrad/sec; not quite achieved – test mass getting stuck and touching housing; joy stick type ops capturing test mass electrostatically when in </a:t>
            </a:r>
            <a:r>
              <a:rPr lang="en-GB"/>
              <a:t>good position;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18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12.emf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1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0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.emf"/><Relationship Id="rId4" Type="http://schemas.openxmlformats.org/officeDocument/2006/relationships/image" Target="../media/image10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5.png"/><Relationship Id="rId3" Type="http://schemas.openxmlformats.org/officeDocument/2006/relationships/image" Target="../media/image106.png"/><Relationship Id="rId21" Type="http://schemas.openxmlformats.org/officeDocument/2006/relationships/image" Target="../media/image161.png"/><Relationship Id="rId7" Type="http://schemas.openxmlformats.org/officeDocument/2006/relationships/image" Target="../media/image21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4.png"/><Relationship Id="rId2" Type="http://schemas.openxmlformats.org/officeDocument/2006/relationships/image" Target="../media/image110.jpeg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59.png"/><Relationship Id="rId11" Type="http://schemas.openxmlformats.org/officeDocument/2006/relationships/image" Target="../media/image151.png"/><Relationship Id="rId24" Type="http://schemas.openxmlformats.org/officeDocument/2006/relationships/image" Target="../media/image58.png"/><Relationship Id="rId5" Type="http://schemas.openxmlformats.org/officeDocument/2006/relationships/image" Target="../media/image149.pn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7.png"/><Relationship Id="rId10" Type="http://schemas.openxmlformats.org/officeDocument/2006/relationships/image" Target="../media/image45.png"/><Relationship Id="rId19" Type="http://schemas.openxmlformats.org/officeDocument/2006/relationships/image" Target="../media/image159.png"/><Relationship Id="rId4" Type="http://schemas.openxmlformats.org/officeDocument/2006/relationships/image" Target="../media/image148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6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139.png"/><Relationship Id="rId26" Type="http://schemas.openxmlformats.org/officeDocument/2006/relationships/image" Target="../media/image60.png"/><Relationship Id="rId3" Type="http://schemas.openxmlformats.org/officeDocument/2006/relationships/image" Target="../media/image112.emf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35.png"/><Relationship Id="rId17" Type="http://schemas.openxmlformats.org/officeDocument/2006/relationships/image" Target="../media/image138.png"/><Relationship Id="rId25" Type="http://schemas.openxmlformats.org/officeDocument/2006/relationships/image" Target="../media/image58.png"/><Relationship Id="rId2" Type="http://schemas.openxmlformats.org/officeDocument/2006/relationships/image" Target="../media/image111.png"/><Relationship Id="rId16" Type="http://schemas.openxmlformats.org/officeDocument/2006/relationships/image" Target="../media/image137.png"/><Relationship Id="rId20" Type="http://schemas.openxmlformats.org/officeDocument/2006/relationships/image" Target="../media/image54.png"/><Relationship Id="rId29" Type="http://schemas.openxmlformats.org/officeDocument/2006/relationships/image" Target="../media/image108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4.png"/><Relationship Id="rId11" Type="http://schemas.openxmlformats.org/officeDocument/2006/relationships/image" Target="../media/image45.png"/><Relationship Id="rId24" Type="http://schemas.openxmlformats.org/officeDocument/2006/relationships/image" Target="../media/image143.png"/><Relationship Id="rId5" Type="http://schemas.openxmlformats.org/officeDocument/2006/relationships/image" Target="../media/image133.png"/><Relationship Id="rId15" Type="http://schemas.openxmlformats.org/officeDocument/2006/relationships/image" Target="../media/image48.png"/><Relationship Id="rId23" Type="http://schemas.openxmlformats.org/officeDocument/2006/relationships/image" Target="../media/image107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140.png"/><Relationship Id="rId4" Type="http://schemas.openxmlformats.org/officeDocument/2006/relationships/image" Target="../media/image106.png"/><Relationship Id="rId9" Type="http://schemas.openxmlformats.org/officeDocument/2006/relationships/image" Target="../media/image40.png"/><Relationship Id="rId14" Type="http://schemas.openxmlformats.org/officeDocument/2006/relationships/image" Target="../media/image136.png"/><Relationship Id="rId22" Type="http://schemas.openxmlformats.org/officeDocument/2006/relationships/image" Target="../media/image141.png"/><Relationship Id="rId27" Type="http://schemas.openxmlformats.org/officeDocument/2006/relationships/image" Target="../media/image63.pn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122.png"/><Relationship Id="rId26" Type="http://schemas.openxmlformats.org/officeDocument/2006/relationships/image" Target="../media/image129.png"/><Relationship Id="rId3" Type="http://schemas.openxmlformats.org/officeDocument/2006/relationships/image" Target="../media/image112.emf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5" Type="http://schemas.openxmlformats.org/officeDocument/2006/relationships/image" Target="../media/image128.png"/><Relationship Id="rId2" Type="http://schemas.openxmlformats.org/officeDocument/2006/relationships/image" Target="../media/image113.jpe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6.png"/><Relationship Id="rId11" Type="http://schemas.openxmlformats.org/officeDocument/2006/relationships/image" Target="../media/image45.png"/><Relationship Id="rId24" Type="http://schemas.openxmlformats.org/officeDocument/2006/relationships/image" Target="../media/image127.png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23" Type="http://schemas.openxmlformats.org/officeDocument/2006/relationships/image" Target="../media/image126.png"/><Relationship Id="rId28" Type="http://schemas.openxmlformats.org/officeDocument/2006/relationships/image" Target="../media/image106.png"/><Relationship Id="rId10" Type="http://schemas.openxmlformats.org/officeDocument/2006/relationships/image" Target="../media/image43.png"/><Relationship Id="rId19" Type="http://schemas.openxmlformats.org/officeDocument/2006/relationships/image" Target="../media/image123.png"/><Relationship Id="rId4" Type="http://schemas.openxmlformats.org/officeDocument/2006/relationships/image" Target="../media/image114.png"/><Relationship Id="rId9" Type="http://schemas.openxmlformats.org/officeDocument/2006/relationships/image" Target="../media/image40.png"/><Relationship Id="rId14" Type="http://schemas.openxmlformats.org/officeDocument/2006/relationships/image" Target="../media/image118.png"/><Relationship Id="rId22" Type="http://schemas.openxmlformats.org/officeDocument/2006/relationships/image" Target="../media/image125.png"/><Relationship Id="rId27" Type="http://schemas.openxmlformats.org/officeDocument/2006/relationships/image" Target="../media/image13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13" Type="http://schemas.openxmlformats.org/officeDocument/2006/relationships/image" Target="../media/image179.png"/><Relationship Id="rId18" Type="http://schemas.openxmlformats.org/officeDocument/2006/relationships/image" Target="../media/image184.png"/><Relationship Id="rId26" Type="http://schemas.openxmlformats.org/officeDocument/2006/relationships/image" Target="../media/image191.png"/><Relationship Id="rId3" Type="http://schemas.openxmlformats.org/officeDocument/2006/relationships/image" Target="../media/image106.png"/><Relationship Id="rId21" Type="http://schemas.openxmlformats.org/officeDocument/2006/relationships/image" Target="../media/image187.png"/><Relationship Id="rId7" Type="http://schemas.openxmlformats.org/officeDocument/2006/relationships/image" Target="../media/image173.png"/><Relationship Id="rId12" Type="http://schemas.openxmlformats.org/officeDocument/2006/relationships/image" Target="../media/image178.png"/><Relationship Id="rId17" Type="http://schemas.openxmlformats.org/officeDocument/2006/relationships/image" Target="../media/image183.png"/><Relationship Id="rId25" Type="http://schemas.openxmlformats.org/officeDocument/2006/relationships/image" Target="../media/image190.png"/><Relationship Id="rId2" Type="http://schemas.openxmlformats.org/officeDocument/2006/relationships/image" Target="../media/image131.jpeg"/><Relationship Id="rId16" Type="http://schemas.openxmlformats.org/officeDocument/2006/relationships/image" Target="../media/image182.png"/><Relationship Id="rId20" Type="http://schemas.openxmlformats.org/officeDocument/2006/relationships/image" Target="../media/image186.png"/><Relationship Id="rId29" Type="http://schemas.openxmlformats.org/officeDocument/2006/relationships/image" Target="../media/image130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24" Type="http://schemas.openxmlformats.org/officeDocument/2006/relationships/image" Target="../media/image189.png"/><Relationship Id="rId5" Type="http://schemas.openxmlformats.org/officeDocument/2006/relationships/image" Target="../media/image171.png"/><Relationship Id="rId15" Type="http://schemas.openxmlformats.org/officeDocument/2006/relationships/image" Target="../media/image181.png"/><Relationship Id="rId23" Type="http://schemas.openxmlformats.org/officeDocument/2006/relationships/image" Target="../media/image142.png"/><Relationship Id="rId28" Type="http://schemas.openxmlformats.org/officeDocument/2006/relationships/image" Target="../media/image61.png"/><Relationship Id="rId10" Type="http://schemas.openxmlformats.org/officeDocument/2006/relationships/image" Target="../media/image176.png"/><Relationship Id="rId19" Type="http://schemas.openxmlformats.org/officeDocument/2006/relationships/image" Target="../media/image185.png"/><Relationship Id="rId4" Type="http://schemas.openxmlformats.org/officeDocument/2006/relationships/image" Target="../media/image132.png"/><Relationship Id="rId9" Type="http://schemas.openxmlformats.org/officeDocument/2006/relationships/image" Target="../media/image175.png"/><Relationship Id="rId14" Type="http://schemas.openxmlformats.org/officeDocument/2006/relationships/image" Target="../media/image180.png"/><Relationship Id="rId22" Type="http://schemas.openxmlformats.org/officeDocument/2006/relationships/image" Target="../media/image188.png"/><Relationship Id="rId27" Type="http://schemas.openxmlformats.org/officeDocument/2006/relationships/image" Target="../media/image192.png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145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97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195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4.emf"/><Relationship Id="rId4" Type="http://schemas.openxmlformats.org/officeDocument/2006/relationships/image" Target="../media/image132.png"/></Relationships>
</file>

<file path=ppt/slideLayouts/_rels/slideLayout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145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emf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chart" Target="../charts/chart16.xml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106.pn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chart" Target="../charts/chart17.xml"/><Relationship Id="rId21" Type="http://schemas.openxmlformats.org/officeDocument/2006/relationships/image" Target="../media/image193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106.pn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94.png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08.png"/><Relationship Id="rId3" Type="http://schemas.openxmlformats.org/officeDocument/2006/relationships/image" Target="../media/image132.png"/><Relationship Id="rId21" Type="http://schemas.openxmlformats.org/officeDocument/2006/relationships/image" Target="../media/image206.png"/><Relationship Id="rId7" Type="http://schemas.openxmlformats.org/officeDocument/2006/relationships/image" Target="../media/image21.png"/><Relationship Id="rId12" Type="http://schemas.openxmlformats.org/officeDocument/2006/relationships/image" Target="../media/image46.png"/><Relationship Id="rId17" Type="http://schemas.openxmlformats.org/officeDocument/2006/relationships/image" Target="../media/image203.png"/><Relationship Id="rId25" Type="http://schemas.openxmlformats.org/officeDocument/2006/relationships/image" Target="../media/image144.png"/><Relationship Id="rId2" Type="http://schemas.openxmlformats.org/officeDocument/2006/relationships/image" Target="../media/image106.png"/><Relationship Id="rId16" Type="http://schemas.openxmlformats.org/officeDocument/2006/relationships/image" Target="../media/image202.png"/><Relationship Id="rId20" Type="http://schemas.openxmlformats.org/officeDocument/2006/relationships/image" Target="../media/image53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59.png"/><Relationship Id="rId11" Type="http://schemas.openxmlformats.org/officeDocument/2006/relationships/image" Target="../media/image198.png"/><Relationship Id="rId24" Type="http://schemas.openxmlformats.org/officeDocument/2006/relationships/image" Target="../media/image58.png"/><Relationship Id="rId5" Type="http://schemas.openxmlformats.org/officeDocument/2006/relationships/image" Target="../media/image197.png"/><Relationship Id="rId15" Type="http://schemas.openxmlformats.org/officeDocument/2006/relationships/image" Target="../media/image201.png"/><Relationship Id="rId23" Type="http://schemas.openxmlformats.org/officeDocument/2006/relationships/image" Target="../media/image207.png"/><Relationship Id="rId28" Type="http://schemas.openxmlformats.org/officeDocument/2006/relationships/image" Target="../media/image130.png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196.png"/><Relationship Id="rId9" Type="http://schemas.openxmlformats.org/officeDocument/2006/relationships/image" Target="../media/image43.png"/><Relationship Id="rId14" Type="http://schemas.openxmlformats.org/officeDocument/2006/relationships/image" Target="../media/image200.png"/><Relationship Id="rId22" Type="http://schemas.openxmlformats.org/officeDocument/2006/relationships/image" Target="../media/image142.png"/><Relationship Id="rId27" Type="http://schemas.openxmlformats.org/officeDocument/2006/relationships/image" Target="../media/image6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09.png"/><Relationship Id="rId21" Type="http://schemas.openxmlformats.org/officeDocument/2006/relationships/image" Target="../media/image56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8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210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11.jpeg"/><Relationship Id="rId21" Type="http://schemas.openxmlformats.org/officeDocument/2006/relationships/image" Target="../media/image56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9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200.png"/><Relationship Id="rId18" Type="http://schemas.openxmlformats.org/officeDocument/2006/relationships/image" Target="../media/image53.png"/><Relationship Id="rId26" Type="http://schemas.openxmlformats.org/officeDocument/2006/relationships/image" Target="../media/image215.png"/><Relationship Id="rId3" Type="http://schemas.openxmlformats.org/officeDocument/2006/relationships/image" Target="../media/image106.png"/><Relationship Id="rId21" Type="http://schemas.openxmlformats.org/officeDocument/2006/relationships/image" Target="../media/image214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6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20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205.png"/><Relationship Id="rId4" Type="http://schemas.openxmlformats.org/officeDocument/2006/relationships/image" Target="../media/image21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216.png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09.png"/><Relationship Id="rId21" Type="http://schemas.openxmlformats.org/officeDocument/2006/relationships/image" Target="../media/image56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8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210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11.jpeg"/><Relationship Id="rId21" Type="http://schemas.openxmlformats.org/officeDocument/2006/relationships/image" Target="../media/image56.png"/><Relationship Id="rId7" Type="http://schemas.openxmlformats.org/officeDocument/2006/relationships/image" Target="../media/image18.png"/><Relationship Id="rId12" Type="http://schemas.openxmlformats.org/officeDocument/2006/relationships/image" Target="../media/image83.png"/><Relationship Id="rId17" Type="http://schemas.openxmlformats.org/officeDocument/2006/relationships/image" Target="../media/image103.png"/><Relationship Id="rId25" Type="http://schemas.openxmlformats.org/officeDocument/2006/relationships/image" Target="../media/image59.png"/><Relationship Id="rId2" Type="http://schemas.openxmlformats.org/officeDocument/2006/relationships/image" Target="../media/image9.jpeg"/><Relationship Id="rId16" Type="http://schemas.openxmlformats.org/officeDocument/2006/relationships/image" Target="../media/image87.png"/><Relationship Id="rId20" Type="http://schemas.openxmlformats.org/officeDocument/2006/relationships/image" Target="../media/image10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00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86.png"/><Relationship Id="rId23" Type="http://schemas.openxmlformats.org/officeDocument/2006/relationships/image" Target="../media/image93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210.png"/><Relationship Id="rId4" Type="http://schemas.openxmlformats.org/officeDocument/2006/relationships/image" Target="../media/image209.png"/><Relationship Id="rId9" Type="http://schemas.openxmlformats.org/officeDocument/2006/relationships/image" Target="../media/image101.png"/><Relationship Id="rId14" Type="http://schemas.openxmlformats.org/officeDocument/2006/relationships/image" Target="../media/image102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4.emf"/><Relationship Id="rId4" Type="http://schemas.openxmlformats.org/officeDocument/2006/relationships/image" Target="../media/image132.png"/></Relationships>
</file>

<file path=ppt/slideLayouts/_rels/slideLayout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8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1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9.png"/><Relationship Id="rId3" Type="http://schemas.openxmlformats.org/officeDocument/2006/relationships/image" Target="../media/image10.jpe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9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23" Type="http://schemas.openxmlformats.org/officeDocument/2006/relationships/image" Target="../media/image21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9.png"/><Relationship Id="rId3" Type="http://schemas.openxmlformats.org/officeDocument/2006/relationships/image" Target="../media/image8.jpe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11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23" Type="http://schemas.openxmlformats.org/officeDocument/2006/relationships/image" Target="../media/image21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Layouts/_rels/slideLayout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9.png"/><Relationship Id="rId3" Type="http://schemas.openxmlformats.org/officeDocument/2006/relationships/image" Target="../media/image13.jpe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12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emf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23" Type="http://schemas.openxmlformats.org/officeDocument/2006/relationships/image" Target="../media/image21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2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6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68.jpeg"/><Relationship Id="rId21" Type="http://schemas.openxmlformats.org/officeDocument/2006/relationships/image" Target="../media/image32.png"/><Relationship Id="rId7" Type="http://schemas.openxmlformats.org/officeDocument/2006/relationships/image" Target="../media/image71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72.png"/><Relationship Id="rId2" Type="http://schemas.openxmlformats.org/officeDocument/2006/relationships/image" Target="../media/image16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7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70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69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45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" Type="http://schemas.openxmlformats.org/officeDocument/2006/relationships/image" Target="../media/image16.png"/><Relationship Id="rId21" Type="http://schemas.openxmlformats.org/officeDocument/2006/relationships/image" Target="../media/image88.png"/><Relationship Id="rId7" Type="http://schemas.openxmlformats.org/officeDocument/2006/relationships/image" Target="../media/image18.png"/><Relationship Id="rId12" Type="http://schemas.openxmlformats.org/officeDocument/2006/relationships/image" Target="../media/image81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2" Type="http://schemas.openxmlformats.org/officeDocument/2006/relationships/image" Target="../media/image74.jpe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24" Type="http://schemas.openxmlformats.org/officeDocument/2006/relationships/image" Target="../media/image91.png"/><Relationship Id="rId5" Type="http://schemas.openxmlformats.org/officeDocument/2006/relationships/image" Target="../media/image76.png"/><Relationship Id="rId15" Type="http://schemas.openxmlformats.org/officeDocument/2006/relationships/image" Target="../media/image46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10" Type="http://schemas.openxmlformats.org/officeDocument/2006/relationships/image" Target="../media/image21.png"/><Relationship Id="rId19" Type="http://schemas.openxmlformats.org/officeDocument/2006/relationships/image" Target="../media/image8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2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87.png"/><Relationship Id="rId26" Type="http://schemas.openxmlformats.org/officeDocument/2006/relationships/image" Target="../media/image60.png"/><Relationship Id="rId3" Type="http://schemas.openxmlformats.org/officeDocument/2006/relationships/image" Target="../media/image98.png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01.png"/><Relationship Id="rId17" Type="http://schemas.openxmlformats.org/officeDocument/2006/relationships/image" Target="../media/image86.png"/><Relationship Id="rId25" Type="http://schemas.openxmlformats.org/officeDocument/2006/relationships/image" Target="../media/image58.png"/><Relationship Id="rId2" Type="http://schemas.openxmlformats.org/officeDocument/2006/relationships/image" Target="../media/image97.jpeg"/><Relationship Id="rId16" Type="http://schemas.openxmlformats.org/officeDocument/2006/relationships/image" Target="../media/image102.png"/><Relationship Id="rId20" Type="http://schemas.openxmlformats.org/officeDocument/2006/relationships/image" Target="../media/image54.png"/><Relationship Id="rId29" Type="http://schemas.openxmlformats.org/officeDocument/2006/relationships/image" Target="../media/image6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11" Type="http://schemas.openxmlformats.org/officeDocument/2006/relationships/image" Target="../media/image45.png"/><Relationship Id="rId24" Type="http://schemas.openxmlformats.org/officeDocument/2006/relationships/image" Target="../media/image93.png"/><Relationship Id="rId5" Type="http://schemas.openxmlformats.org/officeDocument/2006/relationships/image" Target="../media/image100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103.png"/><Relationship Id="rId4" Type="http://schemas.openxmlformats.org/officeDocument/2006/relationships/image" Target="../media/image99.png"/><Relationship Id="rId9" Type="http://schemas.openxmlformats.org/officeDocument/2006/relationships/image" Target="../media/image40.png"/><Relationship Id="rId14" Type="http://schemas.openxmlformats.org/officeDocument/2006/relationships/image" Target="../media/image83.png"/><Relationship Id="rId22" Type="http://schemas.openxmlformats.org/officeDocument/2006/relationships/image" Target="../media/image104.png"/><Relationship Id="rId27" Type="http://schemas.openxmlformats.org/officeDocument/2006/relationships/image" Target="../media/image6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59.png"/><Relationship Id="rId3" Type="http://schemas.openxmlformats.org/officeDocument/2006/relationships/image" Target="../media/image10.jpe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8.png"/><Relationship Id="rId2" Type="http://schemas.openxmlformats.org/officeDocument/2006/relationships/image" Target="../media/image9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2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7.png"/><Relationship Id="rId5" Type="http://schemas.openxmlformats.org/officeDocument/2006/relationships/image" Target="../media/image3.png"/><Relationship Id="rId15" Type="http://schemas.openxmlformats.org/officeDocument/2006/relationships/image" Target="../media/image49.png"/><Relationship Id="rId23" Type="http://schemas.openxmlformats.org/officeDocument/2006/relationships/image" Target="../media/image21.png"/><Relationship Id="rId28" Type="http://schemas.openxmlformats.org/officeDocument/2006/relationships/image" Target="../media/image61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0.png"/><Relationship Id="rId30" Type="http://schemas.openxmlformats.org/officeDocument/2006/relationships/image" Target="../media/image6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3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9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0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09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1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10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12.emf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1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0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122.png"/><Relationship Id="rId26" Type="http://schemas.openxmlformats.org/officeDocument/2006/relationships/image" Target="../media/image129.png"/><Relationship Id="rId3" Type="http://schemas.openxmlformats.org/officeDocument/2006/relationships/image" Target="../media/image112.emf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17.png"/><Relationship Id="rId17" Type="http://schemas.openxmlformats.org/officeDocument/2006/relationships/image" Target="../media/image121.png"/><Relationship Id="rId25" Type="http://schemas.openxmlformats.org/officeDocument/2006/relationships/image" Target="../media/image128.png"/><Relationship Id="rId2" Type="http://schemas.openxmlformats.org/officeDocument/2006/relationships/image" Target="../media/image113.jpeg"/><Relationship Id="rId16" Type="http://schemas.openxmlformats.org/officeDocument/2006/relationships/image" Target="../media/image120.png"/><Relationship Id="rId20" Type="http://schemas.openxmlformats.org/officeDocument/2006/relationships/image" Target="../media/image1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6.png"/><Relationship Id="rId11" Type="http://schemas.openxmlformats.org/officeDocument/2006/relationships/image" Target="../media/image45.png"/><Relationship Id="rId24" Type="http://schemas.openxmlformats.org/officeDocument/2006/relationships/image" Target="../media/image127.png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23" Type="http://schemas.openxmlformats.org/officeDocument/2006/relationships/image" Target="../media/image126.png"/><Relationship Id="rId28" Type="http://schemas.openxmlformats.org/officeDocument/2006/relationships/image" Target="../media/image106.png"/><Relationship Id="rId10" Type="http://schemas.openxmlformats.org/officeDocument/2006/relationships/image" Target="../media/image43.png"/><Relationship Id="rId19" Type="http://schemas.openxmlformats.org/officeDocument/2006/relationships/image" Target="../media/image123.png"/><Relationship Id="rId4" Type="http://schemas.openxmlformats.org/officeDocument/2006/relationships/image" Target="../media/image114.png"/><Relationship Id="rId9" Type="http://schemas.openxmlformats.org/officeDocument/2006/relationships/image" Target="../media/image40.png"/><Relationship Id="rId14" Type="http://schemas.openxmlformats.org/officeDocument/2006/relationships/image" Target="../media/image118.png"/><Relationship Id="rId22" Type="http://schemas.openxmlformats.org/officeDocument/2006/relationships/image" Target="../media/image125.png"/><Relationship Id="rId27" Type="http://schemas.openxmlformats.org/officeDocument/2006/relationships/image" Target="../media/image130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31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06.png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97.jpe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3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112.emf"/><Relationship Id="rId21" Type="http://schemas.openxmlformats.org/officeDocument/2006/relationships/image" Target="../media/image10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image" Target="../media/image111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10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108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139.png"/><Relationship Id="rId26" Type="http://schemas.openxmlformats.org/officeDocument/2006/relationships/image" Target="../media/image144.png"/><Relationship Id="rId3" Type="http://schemas.openxmlformats.org/officeDocument/2006/relationships/image" Target="../media/image106.png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35.png"/><Relationship Id="rId17" Type="http://schemas.openxmlformats.org/officeDocument/2006/relationships/image" Target="../media/image138.png"/><Relationship Id="rId25" Type="http://schemas.openxmlformats.org/officeDocument/2006/relationships/image" Target="../media/image58.png"/><Relationship Id="rId2" Type="http://schemas.openxmlformats.org/officeDocument/2006/relationships/image" Target="../media/image97.jpeg"/><Relationship Id="rId16" Type="http://schemas.openxmlformats.org/officeDocument/2006/relationships/image" Target="../media/image137.png"/><Relationship Id="rId20" Type="http://schemas.openxmlformats.org/officeDocument/2006/relationships/image" Target="../media/image54.png"/><Relationship Id="rId29" Type="http://schemas.openxmlformats.org/officeDocument/2006/relationships/image" Target="../media/image1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4.png"/><Relationship Id="rId11" Type="http://schemas.openxmlformats.org/officeDocument/2006/relationships/image" Target="../media/image45.png"/><Relationship Id="rId24" Type="http://schemas.openxmlformats.org/officeDocument/2006/relationships/image" Target="../media/image143.png"/><Relationship Id="rId5" Type="http://schemas.openxmlformats.org/officeDocument/2006/relationships/image" Target="../media/image133.png"/><Relationship Id="rId15" Type="http://schemas.openxmlformats.org/officeDocument/2006/relationships/image" Target="../media/image48.png"/><Relationship Id="rId23" Type="http://schemas.openxmlformats.org/officeDocument/2006/relationships/image" Target="../media/image142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140.png"/><Relationship Id="rId4" Type="http://schemas.openxmlformats.org/officeDocument/2006/relationships/image" Target="../media/image132.png"/><Relationship Id="rId9" Type="http://schemas.openxmlformats.org/officeDocument/2006/relationships/image" Target="../media/image40.png"/><Relationship Id="rId14" Type="http://schemas.openxmlformats.org/officeDocument/2006/relationships/image" Target="../media/image136.png"/><Relationship Id="rId22" Type="http://schemas.openxmlformats.org/officeDocument/2006/relationships/image" Target="../media/image141.png"/><Relationship Id="rId27" Type="http://schemas.openxmlformats.org/officeDocument/2006/relationships/image" Target="../media/image6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18" Type="http://schemas.openxmlformats.org/officeDocument/2006/relationships/image" Target="../media/image139.png"/><Relationship Id="rId26" Type="http://schemas.openxmlformats.org/officeDocument/2006/relationships/image" Target="../media/image144.png"/><Relationship Id="rId3" Type="http://schemas.openxmlformats.org/officeDocument/2006/relationships/image" Target="../media/image106.png"/><Relationship Id="rId21" Type="http://schemas.openxmlformats.org/officeDocument/2006/relationships/image" Target="../media/image53.png"/><Relationship Id="rId7" Type="http://schemas.openxmlformats.org/officeDocument/2006/relationships/image" Target="../media/image59.png"/><Relationship Id="rId12" Type="http://schemas.openxmlformats.org/officeDocument/2006/relationships/image" Target="../media/image135.png"/><Relationship Id="rId17" Type="http://schemas.openxmlformats.org/officeDocument/2006/relationships/image" Target="../media/image138.png"/><Relationship Id="rId25" Type="http://schemas.openxmlformats.org/officeDocument/2006/relationships/image" Target="../media/image58.png"/><Relationship Id="rId2" Type="http://schemas.openxmlformats.org/officeDocument/2006/relationships/image" Target="../media/image145.jpeg"/><Relationship Id="rId16" Type="http://schemas.openxmlformats.org/officeDocument/2006/relationships/image" Target="../media/image137.png"/><Relationship Id="rId20" Type="http://schemas.openxmlformats.org/officeDocument/2006/relationships/image" Target="../media/image54.png"/><Relationship Id="rId29" Type="http://schemas.openxmlformats.org/officeDocument/2006/relationships/image" Target="../media/image1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4.png"/><Relationship Id="rId11" Type="http://schemas.openxmlformats.org/officeDocument/2006/relationships/image" Target="../media/image45.png"/><Relationship Id="rId24" Type="http://schemas.openxmlformats.org/officeDocument/2006/relationships/image" Target="../media/image143.png"/><Relationship Id="rId5" Type="http://schemas.openxmlformats.org/officeDocument/2006/relationships/image" Target="../media/image133.png"/><Relationship Id="rId15" Type="http://schemas.openxmlformats.org/officeDocument/2006/relationships/image" Target="../media/image48.png"/><Relationship Id="rId23" Type="http://schemas.openxmlformats.org/officeDocument/2006/relationships/image" Target="../media/image142.pn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140.png"/><Relationship Id="rId4" Type="http://schemas.openxmlformats.org/officeDocument/2006/relationships/image" Target="../media/image132.png"/><Relationship Id="rId9" Type="http://schemas.openxmlformats.org/officeDocument/2006/relationships/image" Target="../media/image40.png"/><Relationship Id="rId14" Type="http://schemas.openxmlformats.org/officeDocument/2006/relationships/image" Target="../media/image136.png"/><Relationship Id="rId22" Type="http://schemas.openxmlformats.org/officeDocument/2006/relationships/image" Target="../media/image141.png"/><Relationship Id="rId27" Type="http://schemas.openxmlformats.org/officeDocument/2006/relationships/image" Target="../media/image63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4.png"/><Relationship Id="rId18" Type="http://schemas.openxmlformats.org/officeDocument/2006/relationships/image" Target="../media/image159.png"/><Relationship Id="rId26" Type="http://schemas.openxmlformats.org/officeDocument/2006/relationships/image" Target="../media/image166.png"/><Relationship Id="rId3" Type="http://schemas.openxmlformats.org/officeDocument/2006/relationships/image" Target="../media/image148.png"/><Relationship Id="rId21" Type="http://schemas.openxmlformats.org/officeDocument/2006/relationships/image" Target="../media/image162.png"/><Relationship Id="rId7" Type="http://schemas.openxmlformats.org/officeDocument/2006/relationships/image" Target="../media/image40.pn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165.png"/><Relationship Id="rId2" Type="http://schemas.openxmlformats.org/officeDocument/2006/relationships/image" Target="../media/image147.jpeg"/><Relationship Id="rId16" Type="http://schemas.openxmlformats.org/officeDocument/2006/relationships/image" Target="../media/image157.png"/><Relationship Id="rId20" Type="http://schemas.openxmlformats.org/officeDocument/2006/relationships/image" Target="../media/image161.png"/><Relationship Id="rId29" Type="http://schemas.openxmlformats.org/officeDocument/2006/relationships/image" Target="../media/image10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11" Type="http://schemas.openxmlformats.org/officeDocument/2006/relationships/image" Target="../media/image152.png"/><Relationship Id="rId24" Type="http://schemas.openxmlformats.org/officeDocument/2006/relationships/image" Target="../media/image164.png"/><Relationship Id="rId5" Type="http://schemas.openxmlformats.org/officeDocument/2006/relationships/image" Target="../media/image59.png"/><Relationship Id="rId15" Type="http://schemas.openxmlformats.org/officeDocument/2006/relationships/image" Target="../media/image156.png"/><Relationship Id="rId23" Type="http://schemas.openxmlformats.org/officeDocument/2006/relationships/image" Target="../media/image58.png"/><Relationship Id="rId28" Type="http://schemas.openxmlformats.org/officeDocument/2006/relationships/image" Target="../media/image3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9.png"/><Relationship Id="rId9" Type="http://schemas.openxmlformats.org/officeDocument/2006/relationships/image" Target="../media/image45.png"/><Relationship Id="rId14" Type="http://schemas.openxmlformats.org/officeDocument/2006/relationships/image" Target="../media/image155.png"/><Relationship Id="rId22" Type="http://schemas.openxmlformats.org/officeDocument/2006/relationships/image" Target="../media/image163.png"/><Relationship Id="rId27" Type="http://schemas.openxmlformats.org/officeDocument/2006/relationships/image" Target="../media/image167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5.png"/><Relationship Id="rId3" Type="http://schemas.openxmlformats.org/officeDocument/2006/relationships/image" Target="../media/image106.png"/><Relationship Id="rId21" Type="http://schemas.openxmlformats.org/officeDocument/2006/relationships/image" Target="../media/image161.png"/><Relationship Id="rId7" Type="http://schemas.openxmlformats.org/officeDocument/2006/relationships/image" Target="../media/image21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4.png"/><Relationship Id="rId2" Type="http://schemas.openxmlformats.org/officeDocument/2006/relationships/image" Target="../media/image110.jpeg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29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9.png"/><Relationship Id="rId11" Type="http://schemas.openxmlformats.org/officeDocument/2006/relationships/image" Target="../media/image151.png"/><Relationship Id="rId24" Type="http://schemas.openxmlformats.org/officeDocument/2006/relationships/image" Target="../media/image58.png"/><Relationship Id="rId5" Type="http://schemas.openxmlformats.org/officeDocument/2006/relationships/image" Target="../media/image149.png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7.png"/><Relationship Id="rId10" Type="http://schemas.openxmlformats.org/officeDocument/2006/relationships/image" Target="../media/image45.png"/><Relationship Id="rId19" Type="http://schemas.openxmlformats.org/officeDocument/2006/relationships/image" Target="../media/image159.png"/><Relationship Id="rId4" Type="http://schemas.openxmlformats.org/officeDocument/2006/relationships/image" Target="../media/image148.png"/><Relationship Id="rId9" Type="http://schemas.openxmlformats.org/officeDocument/2006/relationships/image" Target="../media/image150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6.png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0.png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A50_Anniv_Cov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52">
            <a:extLst>
              <a:ext uri="{FF2B5EF4-FFF2-40B4-BE49-F238E27FC236}">
                <a16:creationId xmlns:a16="http://schemas.microsoft.com/office/drawing/2014/main" id="{960121F7-1CD2-71F8-0B90-5C8370768987}"/>
              </a:ext>
            </a:extLst>
          </p:cNvPr>
          <p:cNvCxnSpPr>
            <a:cxnSpLocks/>
          </p:cNvCxnSpPr>
          <p:nvPr userDrawn="1"/>
        </p:nvCxnSpPr>
        <p:spPr>
          <a:xfrm>
            <a:off x="223200" y="4527890"/>
            <a:ext cx="73152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>
            <a:extLst>
              <a:ext uri="{FF2B5EF4-FFF2-40B4-BE49-F238E27FC236}">
                <a16:creationId xmlns:a16="http://schemas.microsoft.com/office/drawing/2014/main" id="{A605BAA6-580F-E111-25DC-23651EF28129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8" y="5258117"/>
            <a:ext cx="11831333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BFCA6DB2-C437-2FC1-F026-FA323C58084C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179724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pic>
        <p:nvPicPr>
          <p:cNvPr id="4" name="Picture 3" descr="A picture containing graphics, circle, logo, text&#10;&#10;Description automatically generated">
            <a:extLst>
              <a:ext uri="{FF2B5EF4-FFF2-40B4-BE49-F238E27FC236}">
                <a16:creationId xmlns:a16="http://schemas.microsoft.com/office/drawing/2014/main" id="{988218B3-6180-F053-EE49-70058E7D0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05" y="1426509"/>
            <a:ext cx="1340854" cy="1340854"/>
          </a:xfrm>
          <a:prstGeom prst="rect">
            <a:avLst/>
          </a:prstGeom>
        </p:spPr>
      </p:pic>
      <p:pic>
        <p:nvPicPr>
          <p:cNvPr id="6" name="lisa_pathfinder_RGB_keynote.png">
            <a:extLst>
              <a:ext uri="{FF2B5EF4-FFF2-40B4-BE49-F238E27FC236}">
                <a16:creationId xmlns:a16="http://schemas.microsoft.com/office/drawing/2014/main" id="{B94D23B6-83D9-3A08-251E-7D04E1203348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180668" y="120863"/>
            <a:ext cx="2775181" cy="1048721"/>
          </a:xfrm>
          <a:prstGeom prst="rect">
            <a:avLst/>
          </a:prstGeom>
          <a:ln w="12700">
            <a:miter lim="400000"/>
          </a:ln>
          <a:effectLst>
            <a:outerShdw blurRad="127000" dir="2700000" rotWithShape="0">
              <a:srgbClr val="EBEBEB">
                <a:alpha val="7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8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20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60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872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67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57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1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080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50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616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36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6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34" name="Straight Connector 33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858" y="157324"/>
            <a:ext cx="101408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1A678E-887F-4F25-94BD-9C0FCF3D93DF}"/>
              </a:ext>
            </a:extLst>
          </p:cNvPr>
          <p:cNvGrpSpPr/>
          <p:nvPr userDrawn="1"/>
        </p:nvGrpSpPr>
        <p:grpSpPr>
          <a:xfrm>
            <a:off x="227308" y="6569736"/>
            <a:ext cx="9655074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63C9E33D-FD70-4196-A701-DC819E74D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9B937DAE-EA52-40E4-BB05-FC94875FA9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388DA053-1C7D-4133-A341-ADE38AF510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BC174259-34E1-4AA1-BBFA-01E0608B92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6CD3C2AE-2914-409B-A0C5-0C86DB70FD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CCAC6D81-79A4-4F94-9C4A-5A45C3D4E7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B139839E-D983-4518-B520-547EFA8137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C49DB477-E2DE-4746-9C65-B51CDB888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00936599-C662-46A2-9FA5-18812761E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09953556-B9AA-4442-BA60-5BE75B6E5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EBCFA168-1852-4601-A5F7-897FA24FF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5B7FA9D3-F2CE-49F3-BE29-8557DE2847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EC9761D1-A0EF-4AC0-B684-063DCF9925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8F0B8E72-8DEB-40B4-AB1C-9560A97F35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8AD38DF4-3315-4D49-8AFA-D4891297A3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9533DC6B-FA74-422B-A6AC-2CE3B820B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DA85FAA5-B15E-4C9D-AE4C-4EC6E8C989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355F4F08-17B9-4AF0-97E8-334E5ED02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6CF591F2-1C80-483D-9E9C-E4D2F1DCC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AAB81629-ECFB-4C8D-BC2A-5612CB7D0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A385C64E-E5BA-49EF-A09F-FF207039A6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uk.png">
              <a:extLst>
                <a:ext uri="{FF2B5EF4-FFF2-40B4-BE49-F238E27FC236}">
                  <a16:creationId xmlns:a16="http://schemas.microsoft.com/office/drawing/2014/main" id="{832FB3D6-6F36-4B03-B517-C1889EBDD4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E7F415FC-C25E-4F48-828A-1EC1B59221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6FF075C-A566-4298-986F-1EF51A9C80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AF32B978-E226-40FB-9E44-BCB28ED16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A8A6AE39-FB39-4EB3-BE07-3C4CC58305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493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81390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35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43253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9228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70403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586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13">
            <a:extLst>
              <a:ext uri="{FF2B5EF4-FFF2-40B4-BE49-F238E27FC236}">
                <a16:creationId xmlns:a16="http://schemas.microsoft.com/office/drawing/2014/main" id="{9C13B3ED-2078-7FB9-C4C4-EB24B01DFA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3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1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0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31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452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16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8719407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71704380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145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093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02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6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209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41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01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56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37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2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4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138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" y="0"/>
            <a:ext cx="12225338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7308" y="6572055"/>
            <a:ext cx="9306299" cy="144114"/>
            <a:chOff x="226688" y="6572055"/>
            <a:chExt cx="9280921" cy="144114"/>
          </a:xfrm>
        </p:grpSpPr>
        <p:pic>
          <p:nvPicPr>
            <p:cNvPr id="63" name="Picture 62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7" name="Picture 86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47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20200" y="6570479"/>
            <a:ext cx="6845333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55287" y="6128000"/>
            <a:ext cx="3759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6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C:\Users\ALAHCEM\Downloads\068598-earth-europe-night-space Cropped.jpg">
            <a:extLst>
              <a:ext uri="{FF2B5EF4-FFF2-40B4-BE49-F238E27FC236}">
                <a16:creationId xmlns:a16="http://schemas.microsoft.com/office/drawing/2014/main" id="{67003A2A-8DB1-4A58-B145-F03625E41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2501"/>
            <a:ext cx="12225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EF95BAE-6F64-4C8D-A4E4-741BD72266EF}"/>
              </a:ext>
            </a:extLst>
          </p:cNvPr>
          <p:cNvSpPr/>
          <p:nvPr userDrawn="1"/>
        </p:nvSpPr>
        <p:spPr>
          <a:xfrm>
            <a:off x="0" y="-12501"/>
            <a:ext cx="12231921" cy="6858000"/>
          </a:xfrm>
          <a:prstGeom prst="rect">
            <a:avLst/>
          </a:prstGeom>
          <a:solidFill>
            <a:srgbClr val="00324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134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09765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33234" y="6652619"/>
            <a:ext cx="286116" cy="281060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228589">
              <a:lnSpc>
                <a:spcPts val="1051"/>
              </a:lnSpc>
              <a:tabLst>
                <a:tab pos="177792" algn="l"/>
                <a:tab pos="355582" algn="l"/>
                <a:tab pos="533373" algn="l"/>
                <a:tab pos="711165" algn="l"/>
                <a:tab pos="888956" algn="l"/>
                <a:tab pos="1066747" algn="l"/>
                <a:tab pos="1244538" algn="l"/>
                <a:tab pos="1422328" algn="l"/>
                <a:tab pos="1600120" algn="l"/>
                <a:tab pos="1777912" algn="l"/>
                <a:tab pos="1955702" algn="l"/>
                <a:tab pos="2133493" algn="l"/>
              </a:tabLs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9218849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2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23FD7B-5DDC-2F4F-8197-F827879B6F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16F795AF-65AE-FE4E-BF07-2356A3013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18DF6C10-96C9-3141-843C-5F39F3AFB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BD879FDC-F8AA-F342-9D3D-CAA518685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129DD736-6A68-EA40-A9D2-789D0C69C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78F39E72-C337-9D47-A883-5C4285739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981985A3-8491-2241-AEF0-AEA4E7F1D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1875B6C2-2902-764C-A032-131FE862A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762AC7F3-3ED5-CC48-B10C-B3F40F57ED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418A5797-0BF3-7E47-B7CA-3B5E7AF18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D7BBC535-C376-7A43-8EB9-7A7526F62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507B5CD8-7C0C-3143-8920-ED36A14840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63193203-4676-D947-A671-C0AE18267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4FF34667-161E-564E-9D37-7D2E16F6A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8100045B-499C-9C41-A788-2D4CE6339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3EC30F75-8B2D-5D4B-8EA3-CD3FE60A7E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9D6802A9-69B0-1541-83DC-B40DF322B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E06AE832-034E-AC4E-B909-8B53F55F7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FAB5463C-26E8-1C46-8082-10E0FA2AC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92D3B9F6-CFF4-4541-8086-F05B11C777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908AD93B-079E-D14A-A69A-B929FDA6B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7E03DC4C-9E2D-9249-8246-F56C5C1D1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71ABA215-E5F7-DF49-8F3D-2D63738C8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C84D6E8-3712-924A-A8C7-D742B0F3F1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C8CDDB6-50FF-1A40-84B9-7170513E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C2E2D97E-FB4A-A741-B43C-BF294FF4D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466D32FE-47B9-AD4E-91CA-A397CEB87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32659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86" y="-1"/>
            <a:ext cx="12243525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4761" y="4724467"/>
            <a:ext cx="6274800" cy="1443731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Name Surname</a:t>
            </a:r>
          </a:p>
          <a:p>
            <a:pPr lvl="0"/>
            <a:r>
              <a:rPr lang="it-IT" err="1"/>
              <a:t>Where</a:t>
            </a:r>
            <a:r>
              <a:rPr lang="it-IT"/>
              <a:t> are </a:t>
            </a:r>
            <a:r>
              <a:rPr lang="it-IT" err="1"/>
              <a:t>you</a:t>
            </a:r>
            <a:r>
              <a:rPr lang="it-IT"/>
              <a:t> </a:t>
            </a:r>
            <a:r>
              <a:rPr lang="it-IT" err="1"/>
              <a:t>today</a:t>
            </a:r>
            <a:r>
              <a:rPr lang="it-IT"/>
              <a:t>?</a:t>
            </a:r>
          </a:p>
          <a:p>
            <a:pPr lvl="0"/>
            <a:r>
              <a:rPr lang="it-IT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91" name="Group 90">
            <a:extLst>
              <a:ext uri="{FF2B5EF4-FFF2-40B4-BE49-F238E27FC236}">
                <a16:creationId xmlns:a16="http://schemas.microsoft.com/office/drawing/2014/main" id="{59573962-4FCA-9940-A50D-B4F1272FC1F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93" name="Picture 92" descr="de.png">
              <a:extLst>
                <a:ext uri="{FF2B5EF4-FFF2-40B4-BE49-F238E27FC236}">
                  <a16:creationId xmlns:a16="http://schemas.microsoft.com/office/drawing/2014/main" id="{6409D922-F02B-6E4E-86F0-DB8B09A50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at.png">
              <a:extLst>
                <a:ext uri="{FF2B5EF4-FFF2-40B4-BE49-F238E27FC236}">
                  <a16:creationId xmlns:a16="http://schemas.microsoft.com/office/drawing/2014/main" id="{65E477E9-972C-2544-9733-6C522CDCE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be.png">
              <a:extLst>
                <a:ext uri="{FF2B5EF4-FFF2-40B4-BE49-F238E27FC236}">
                  <a16:creationId xmlns:a16="http://schemas.microsoft.com/office/drawing/2014/main" id="{48135284-94FA-4C47-BBDB-D75564C381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6" name="Picture 95" descr="dk.png">
              <a:extLst>
                <a:ext uri="{FF2B5EF4-FFF2-40B4-BE49-F238E27FC236}">
                  <a16:creationId xmlns:a16="http://schemas.microsoft.com/office/drawing/2014/main" id="{BAF2109F-5985-9C44-8C01-3EE8ECA279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7" name="Picture 96" descr="es.png">
              <a:extLst>
                <a:ext uri="{FF2B5EF4-FFF2-40B4-BE49-F238E27FC236}">
                  <a16:creationId xmlns:a16="http://schemas.microsoft.com/office/drawing/2014/main" id="{D9F9D0A7-F35A-714A-B10D-264EA5B34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 descr="ee.png">
              <a:extLst>
                <a:ext uri="{FF2B5EF4-FFF2-40B4-BE49-F238E27FC236}">
                  <a16:creationId xmlns:a16="http://schemas.microsoft.com/office/drawing/2014/main" id="{EE37DC27-9DC9-1049-A4E2-F56F31FC8A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" name="Picture 98" descr="fi.png">
              <a:extLst>
                <a:ext uri="{FF2B5EF4-FFF2-40B4-BE49-F238E27FC236}">
                  <a16:creationId xmlns:a16="http://schemas.microsoft.com/office/drawing/2014/main" id="{69140269-6E55-8D4C-9C99-A9067CFE92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fr.png">
              <a:extLst>
                <a:ext uri="{FF2B5EF4-FFF2-40B4-BE49-F238E27FC236}">
                  <a16:creationId xmlns:a16="http://schemas.microsoft.com/office/drawing/2014/main" id="{203A5E49-EB8A-ED46-A7B7-894F9F7D0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gr.png">
              <a:extLst>
                <a:ext uri="{FF2B5EF4-FFF2-40B4-BE49-F238E27FC236}">
                  <a16:creationId xmlns:a16="http://schemas.microsoft.com/office/drawing/2014/main" id="{3D84387D-3A9B-CF46-A59A-D7A061C42E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hu.png">
              <a:extLst>
                <a:ext uri="{FF2B5EF4-FFF2-40B4-BE49-F238E27FC236}">
                  <a16:creationId xmlns:a16="http://schemas.microsoft.com/office/drawing/2014/main" id="{25BA86DA-C1DA-FE4B-859A-90FBA3A255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ie.png">
              <a:extLst>
                <a:ext uri="{FF2B5EF4-FFF2-40B4-BE49-F238E27FC236}">
                  <a16:creationId xmlns:a16="http://schemas.microsoft.com/office/drawing/2014/main" id="{EB8A8C86-B577-1147-B929-69F7B60FA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it.png">
              <a:extLst>
                <a:ext uri="{FF2B5EF4-FFF2-40B4-BE49-F238E27FC236}">
                  <a16:creationId xmlns:a16="http://schemas.microsoft.com/office/drawing/2014/main" id="{4047AAA5-BA49-CC4F-AFD5-74CEA9EA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lu.png">
              <a:extLst>
                <a:ext uri="{FF2B5EF4-FFF2-40B4-BE49-F238E27FC236}">
                  <a16:creationId xmlns:a16="http://schemas.microsoft.com/office/drawing/2014/main" id="{11252E3B-AA1F-3D48-A61D-43FE3CA34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no.png">
              <a:extLst>
                <a:ext uri="{FF2B5EF4-FFF2-40B4-BE49-F238E27FC236}">
                  <a16:creationId xmlns:a16="http://schemas.microsoft.com/office/drawing/2014/main" id="{2829B5BC-F723-F546-8B99-FD51CBD59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nl.png">
              <a:extLst>
                <a:ext uri="{FF2B5EF4-FFF2-40B4-BE49-F238E27FC236}">
                  <a16:creationId xmlns:a16="http://schemas.microsoft.com/office/drawing/2014/main" id="{CED8442D-5F65-BF4E-9E37-1382F39678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pl.png">
              <a:extLst>
                <a:ext uri="{FF2B5EF4-FFF2-40B4-BE49-F238E27FC236}">
                  <a16:creationId xmlns:a16="http://schemas.microsoft.com/office/drawing/2014/main" id="{57DC4EFC-F429-9745-9052-1C952FEEB4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pt.png">
              <a:extLst>
                <a:ext uri="{FF2B5EF4-FFF2-40B4-BE49-F238E27FC236}">
                  <a16:creationId xmlns:a16="http://schemas.microsoft.com/office/drawing/2014/main" id="{FB1D1D04-3F2C-8549-8466-4891B26F12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cz.png">
              <a:extLst>
                <a:ext uri="{FF2B5EF4-FFF2-40B4-BE49-F238E27FC236}">
                  <a16:creationId xmlns:a16="http://schemas.microsoft.com/office/drawing/2014/main" id="{84810388-C3AF-5A48-80D5-03711C5A4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ro.png">
              <a:extLst>
                <a:ext uri="{FF2B5EF4-FFF2-40B4-BE49-F238E27FC236}">
                  <a16:creationId xmlns:a16="http://schemas.microsoft.com/office/drawing/2014/main" id="{D0FEC7F7-94D3-B046-ABC7-B0686241AB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se.png">
              <a:extLst>
                <a:ext uri="{FF2B5EF4-FFF2-40B4-BE49-F238E27FC236}">
                  <a16:creationId xmlns:a16="http://schemas.microsoft.com/office/drawing/2014/main" id="{FB287AEF-2146-9149-9B6F-7743FF859B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ch.png">
              <a:extLst>
                <a:ext uri="{FF2B5EF4-FFF2-40B4-BE49-F238E27FC236}">
                  <a16:creationId xmlns:a16="http://schemas.microsoft.com/office/drawing/2014/main" id="{541DA520-444D-CF48-92E2-71AB9389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uk.png">
              <a:extLst>
                <a:ext uri="{FF2B5EF4-FFF2-40B4-BE49-F238E27FC236}">
                  <a16:creationId xmlns:a16="http://schemas.microsoft.com/office/drawing/2014/main" id="{8005A593-213B-094E-8A93-DA21D6743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9FFAADC-281F-834B-B210-6F3D79494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B3B2A3CB-D76E-9E49-A49C-93F0B0614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17" name="Picture 116" descr="ca.png">
              <a:extLst>
                <a:ext uri="{FF2B5EF4-FFF2-40B4-BE49-F238E27FC236}">
                  <a16:creationId xmlns:a16="http://schemas.microsoft.com/office/drawing/2014/main" id="{42ACA285-C5B1-CC4F-9EB9-44D8C7C104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i.png">
              <a:extLst>
                <a:ext uri="{FF2B5EF4-FFF2-40B4-BE49-F238E27FC236}">
                  <a16:creationId xmlns:a16="http://schemas.microsoft.com/office/drawing/2014/main" id="{D39533FF-0E41-AF4C-A9BE-EE15245255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927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"/>
          <p:cNvSpPr>
            <a:spLocks noGrp="1" noChangeArrowheads="1"/>
          </p:cNvSpPr>
          <p:nvPr userDrawn="1"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7472B44-2D02-5949-9E0B-52A429F67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8005"/>
            <a:ext cx="11795829" cy="552915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4A42A45F-67BE-BD4F-B645-969DFC4907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1A23127-FAEA-894E-A113-3626C0D992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83CB3A2F-7DA1-6843-97BD-5612D76F8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4B2DC47B-0701-2D46-A6E9-A87CF36433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DA3BEDF1-DBF5-3A43-86A5-0BD03C97D7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7A8D353A-A4F1-634E-908D-170671EE5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7B7DF3F8-15C0-FB42-8481-B4945D284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C81856D2-FD24-724F-A67F-F37420C5EC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BFD3C521-063C-F64F-BD33-BD1C99BDDB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383245F2-180B-A344-9716-BAC85CD1EC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AB63639E-ADE3-714E-95BC-570AD960E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D47A7157-2756-1A43-8723-08B389D8F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D555BED0-A8F5-BC49-B3DB-D35D20A99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EB367F22-8227-3346-AA46-37C682ABD3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A243D7EA-BCC3-5F4D-AAD3-8E8DD10DA7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1A4F0CC5-D425-C84F-827F-C4B296EDE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CD152B56-9F82-374B-96E5-BB253757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5230A03-3BA2-744F-8075-138BD11F5F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DC49A6EE-B866-B648-8521-80C785B2AF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8B05FF75-722F-504C-AB65-D15D1D766E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845E3D10-5819-D448-9787-72FF951597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12604375-69D3-4F43-9FFE-48F8454232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ch.png">
              <a:extLst>
                <a:ext uri="{FF2B5EF4-FFF2-40B4-BE49-F238E27FC236}">
                  <a16:creationId xmlns:a16="http://schemas.microsoft.com/office/drawing/2014/main" id="{51E14EC0-9811-2540-BB37-D2667D4386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uk.png">
              <a:extLst>
                <a:ext uri="{FF2B5EF4-FFF2-40B4-BE49-F238E27FC236}">
                  <a16:creationId xmlns:a16="http://schemas.microsoft.com/office/drawing/2014/main" id="{C411D50E-46D1-774B-8047-8BD17416A6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5ED20FF7-A32B-C349-930B-E79EED4DE4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CE74653-BC1E-594C-A197-656DF6B9DC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9" name="Picture 68" descr="ca.png">
              <a:extLst>
                <a:ext uri="{FF2B5EF4-FFF2-40B4-BE49-F238E27FC236}">
                  <a16:creationId xmlns:a16="http://schemas.microsoft.com/office/drawing/2014/main" id="{90C802CC-9034-F24E-B3EE-5A780B25D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si.png">
              <a:extLst>
                <a:ext uri="{FF2B5EF4-FFF2-40B4-BE49-F238E27FC236}">
                  <a16:creationId xmlns:a16="http://schemas.microsoft.com/office/drawing/2014/main" id="{FABDA39E-9C6F-B647-91CB-82500691C3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45739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BBCB53F2-658F-28DA-171E-03849A35587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2976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2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1623FD7B-5DDC-2F4F-8197-F827879B6FD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16F795AF-65AE-FE4E-BF07-2356A30130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18DF6C10-96C9-3141-843C-5F39F3AFB1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be.png">
              <a:extLst>
                <a:ext uri="{FF2B5EF4-FFF2-40B4-BE49-F238E27FC236}">
                  <a16:creationId xmlns:a16="http://schemas.microsoft.com/office/drawing/2014/main" id="{BD879FDC-F8AA-F342-9D3D-CAA518685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k.png">
              <a:extLst>
                <a:ext uri="{FF2B5EF4-FFF2-40B4-BE49-F238E27FC236}">
                  <a16:creationId xmlns:a16="http://schemas.microsoft.com/office/drawing/2014/main" id="{129DD736-6A68-EA40-A9D2-789D0C69C4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es.png">
              <a:extLst>
                <a:ext uri="{FF2B5EF4-FFF2-40B4-BE49-F238E27FC236}">
                  <a16:creationId xmlns:a16="http://schemas.microsoft.com/office/drawing/2014/main" id="{78F39E72-C337-9D47-A883-5C42857397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>
              <a:extLst>
                <a:ext uri="{FF2B5EF4-FFF2-40B4-BE49-F238E27FC236}">
                  <a16:creationId xmlns:a16="http://schemas.microsoft.com/office/drawing/2014/main" id="{981985A3-8491-2241-AEF0-AEA4E7F1DE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fi.png">
              <a:extLst>
                <a:ext uri="{FF2B5EF4-FFF2-40B4-BE49-F238E27FC236}">
                  <a16:creationId xmlns:a16="http://schemas.microsoft.com/office/drawing/2014/main" id="{1875B6C2-2902-764C-A032-131FE862A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r.png">
              <a:extLst>
                <a:ext uri="{FF2B5EF4-FFF2-40B4-BE49-F238E27FC236}">
                  <a16:creationId xmlns:a16="http://schemas.microsoft.com/office/drawing/2014/main" id="{762AC7F3-3ED5-CC48-B10C-B3F40F57ED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gr.png">
              <a:extLst>
                <a:ext uri="{FF2B5EF4-FFF2-40B4-BE49-F238E27FC236}">
                  <a16:creationId xmlns:a16="http://schemas.microsoft.com/office/drawing/2014/main" id="{418A5797-0BF3-7E47-B7CA-3B5E7AF189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hu.png">
              <a:extLst>
                <a:ext uri="{FF2B5EF4-FFF2-40B4-BE49-F238E27FC236}">
                  <a16:creationId xmlns:a16="http://schemas.microsoft.com/office/drawing/2014/main" id="{D7BBC535-C376-7A43-8EB9-7A7526F62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ie.png">
              <a:extLst>
                <a:ext uri="{FF2B5EF4-FFF2-40B4-BE49-F238E27FC236}">
                  <a16:creationId xmlns:a16="http://schemas.microsoft.com/office/drawing/2014/main" id="{507B5CD8-7C0C-3143-8920-ED36A14840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t.png">
              <a:extLst>
                <a:ext uri="{FF2B5EF4-FFF2-40B4-BE49-F238E27FC236}">
                  <a16:creationId xmlns:a16="http://schemas.microsoft.com/office/drawing/2014/main" id="{63193203-4676-D947-A671-C0AE18267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lu.png">
              <a:extLst>
                <a:ext uri="{FF2B5EF4-FFF2-40B4-BE49-F238E27FC236}">
                  <a16:creationId xmlns:a16="http://schemas.microsoft.com/office/drawing/2014/main" id="{4FF34667-161E-564E-9D37-7D2E16F6A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no.png">
              <a:extLst>
                <a:ext uri="{FF2B5EF4-FFF2-40B4-BE49-F238E27FC236}">
                  <a16:creationId xmlns:a16="http://schemas.microsoft.com/office/drawing/2014/main" id="{8100045B-499C-9C41-A788-2D4CE6339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>
              <a:extLst>
                <a:ext uri="{FF2B5EF4-FFF2-40B4-BE49-F238E27FC236}">
                  <a16:creationId xmlns:a16="http://schemas.microsoft.com/office/drawing/2014/main" id="{3EC30F75-8B2D-5D4B-8EA3-CD3FE60A7E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pl.png">
              <a:extLst>
                <a:ext uri="{FF2B5EF4-FFF2-40B4-BE49-F238E27FC236}">
                  <a16:creationId xmlns:a16="http://schemas.microsoft.com/office/drawing/2014/main" id="{9D6802A9-69B0-1541-83DC-B40DF322B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t.png">
              <a:extLst>
                <a:ext uri="{FF2B5EF4-FFF2-40B4-BE49-F238E27FC236}">
                  <a16:creationId xmlns:a16="http://schemas.microsoft.com/office/drawing/2014/main" id="{E06AE832-034E-AC4E-B909-8B53F55F7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z.png">
              <a:extLst>
                <a:ext uri="{FF2B5EF4-FFF2-40B4-BE49-F238E27FC236}">
                  <a16:creationId xmlns:a16="http://schemas.microsoft.com/office/drawing/2014/main" id="{FAB5463C-26E8-1C46-8082-10E0FA2AC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>
              <a:extLst>
                <a:ext uri="{FF2B5EF4-FFF2-40B4-BE49-F238E27FC236}">
                  <a16:creationId xmlns:a16="http://schemas.microsoft.com/office/drawing/2014/main" id="{92D3B9F6-CFF4-4541-8086-F05B11C777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908AD93B-079E-D14A-A69A-B929FDA6B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7E03DC4C-9E2D-9249-8246-F56C5C1D1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uk.png">
              <a:extLst>
                <a:ext uri="{FF2B5EF4-FFF2-40B4-BE49-F238E27FC236}">
                  <a16:creationId xmlns:a16="http://schemas.microsoft.com/office/drawing/2014/main" id="{71ABA215-E5F7-DF49-8F3D-2D63738C88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EC84D6E8-3712-924A-A8C7-D742B0F3F1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BC8CDDB6-50FF-1A40-84B9-7170513E02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 descr="ca.png">
              <a:extLst>
                <a:ext uri="{FF2B5EF4-FFF2-40B4-BE49-F238E27FC236}">
                  <a16:creationId xmlns:a16="http://schemas.microsoft.com/office/drawing/2014/main" id="{C2E2D97E-FB4A-A741-B43C-BF294FF4D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si.png">
              <a:extLst>
                <a:ext uri="{FF2B5EF4-FFF2-40B4-BE49-F238E27FC236}">
                  <a16:creationId xmlns:a16="http://schemas.microsoft.com/office/drawing/2014/main" id="{466D32FE-47B9-AD4E-91CA-A397CEB87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63256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6">
            <a:extLst>
              <a:ext uri="{FF2B5EF4-FFF2-40B4-BE49-F238E27FC236}">
                <a16:creationId xmlns:a16="http://schemas.microsoft.com/office/drawing/2014/main" id="{AEB551CF-2079-1143-8BDA-FEB21A64A21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96" name="Content Placeholder 2">
            <a:extLst>
              <a:ext uri="{FF2B5EF4-FFF2-40B4-BE49-F238E27FC236}">
                <a16:creationId xmlns:a16="http://schemas.microsoft.com/office/drawing/2014/main" id="{F021545F-0645-6340-A8C0-98EBAD67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A952114-5369-D145-9AA5-C7D04E9820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A0681FA9-6FBC-778C-D255-1A1C8B234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401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2642395D-106D-B046-A146-EFCB523A77AF}"/>
              </a:ext>
            </a:extLst>
          </p:cNvPr>
          <p:cNvGraphicFramePr/>
          <p:nvPr userDrawn="1"/>
        </p:nvGraphicFramePr>
        <p:xfrm>
          <a:off x="279036" y="1348842"/>
          <a:ext cx="11656060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D5A66B6B-38AB-5847-8954-F7120559E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30BBE71F-1AE0-E14C-BCC9-3FFFA214F70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B67A1C07-E754-F246-9FE9-E71E7216B10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03078" y="8759648"/>
            <a:ext cx="11578528" cy="172824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C1B6BE81-E471-7746-B76C-D353FE6632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4892B033-5291-4A49-839B-123E98D99E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16C7C18D-F49F-C343-8C2B-64221E248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154BEAC4-1517-0D4E-9999-818F3E4392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F5191CC4-7CC8-C24A-820B-4192EA2321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23855A21-AE40-7641-B255-DB4480446A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C7312A06-408F-3B4C-8A67-AD6843028A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23376C33-7944-4340-AD46-B3A8D8FA669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227C89D5-4E78-064A-B0D0-524E26198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3B7D3FE6-D154-0643-B4D9-6CBA643C21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B44CFF5B-A3C2-EC42-9E43-F4E149B6B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F51AA5CD-E0BD-214B-AF66-A2CFFBABF2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1A0953BC-6739-1041-9E2C-EE130467B1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1F2E803D-1491-EF40-9A43-96F626D572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6A2F97AF-AF74-A540-9B29-78813B97D4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6E1CDC88-8879-1B4A-9B67-C55EFD5F1D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530D7EC1-578D-A146-B2BC-D58A41392F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CBD9A141-BFA9-E543-929B-4C37760F4F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F05DEF90-B1EB-4F46-8B5C-10CC05D261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64669625-0189-5242-B5D3-09CEFAB8E2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549B9FD0-98B7-B649-836A-10CA77BEA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E0EF60AD-0C31-1F48-870B-DC375205B4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AB85992-178D-0E48-814C-D8BA24B879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649D03F-AE59-4743-AFF9-7A8F1D2B2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ca.png">
              <a:extLst>
                <a:ext uri="{FF2B5EF4-FFF2-40B4-BE49-F238E27FC236}">
                  <a16:creationId xmlns:a16="http://schemas.microsoft.com/office/drawing/2014/main" id="{449F6DF3-22CA-904C-82D5-DE8ED9032E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9F9AAC1F-3944-4348-B56A-2C35D5F041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53A5EF4-E05B-6A45-AE9A-BD4F885E64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E8D46CBE-5F38-864D-9AA2-65A316557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8A07CCD9-7ADE-464B-85CD-93AFBA2882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3CF5062C-53C6-8240-9743-3BDFE7B0D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61591053-8848-0340-AEC3-1D4E32450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BD6E161-F79E-A349-8784-71F6F4744F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EEDD2C9-058B-9542-A4AD-BB2B04EB8D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AF41F2F8-0A68-0F45-AFCA-1F6C097546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6EF138AF-B38E-7A47-83E1-4488E943F4A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EE54B22-06B6-C144-B746-212826C7A0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BC761CD-31D5-624F-B182-E96F474FC4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48968627-A5F9-F542-AFCA-045E0320F5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9BDBE5D0-DB7B-C04D-9DA2-BBEF3FAFAA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D826CE0C-F80C-CA41-A882-9F7273535D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1C809678-24C7-F043-B7A2-02C2CA708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9BCA9C81-0DA0-0E4F-B687-0D9E8CE6C5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59E16BEE-8DC0-3248-AC21-17F36B467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0B736543-050A-B04A-9188-147C3ACB9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70B05A7-BAE1-AB49-9655-E6202696F6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977CC5BF-5E41-AB42-8AA7-DDB315424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9F5EA651-9751-334C-88FA-6FBF3F64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BA198136-9663-1948-97AB-455E4892F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39568A5C-7C62-684E-8FD8-6FA4A99470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78EFAB6-1234-B24A-9E61-81FD4FEA42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C5F01BA-267C-1E47-88E5-C53BBCB363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513DEC7B-BAD6-DD46-988C-AFAA947A15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B3F2EBEE-EAAA-8F44-A0E5-D0B85D7AD0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245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Chart 62">
            <a:extLst>
              <a:ext uri="{FF2B5EF4-FFF2-40B4-BE49-F238E27FC236}">
                <a16:creationId xmlns:a16="http://schemas.microsoft.com/office/drawing/2014/main" id="{32CB0D33-0F35-234C-8580-BE31162166B2}"/>
              </a:ext>
            </a:extLst>
          </p:cNvPr>
          <p:cNvGraphicFramePr/>
          <p:nvPr userDrawn="1"/>
        </p:nvGraphicFramePr>
        <p:xfrm>
          <a:off x="279036" y="1244314"/>
          <a:ext cx="11656060" cy="4832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5" name="Rectangle 6">
            <a:extLst>
              <a:ext uri="{FF2B5EF4-FFF2-40B4-BE49-F238E27FC236}">
                <a16:creationId xmlns:a16="http://schemas.microsoft.com/office/drawing/2014/main" id="{34F911A5-0999-1346-B5B7-6D1872DC7B8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6DD9E2B0-F6A6-2F4E-9ED8-6C559257CA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B3B2322-104A-0A44-815B-7CED5BE2162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7017" y="6552430"/>
            <a:ext cx="9339658" cy="139407"/>
            <a:chOff x="1076500" y="4469696"/>
            <a:chExt cx="9628745" cy="144114"/>
          </a:xfrm>
        </p:grpSpPr>
        <p:pic>
          <p:nvPicPr>
            <p:cNvPr id="37" name="Picture 36" descr="de.png">
              <a:extLst>
                <a:ext uri="{FF2B5EF4-FFF2-40B4-BE49-F238E27FC236}">
                  <a16:creationId xmlns:a16="http://schemas.microsoft.com/office/drawing/2014/main" id="{723234B3-4C92-0846-9D6F-CF2527CF93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at.png">
              <a:extLst>
                <a:ext uri="{FF2B5EF4-FFF2-40B4-BE49-F238E27FC236}">
                  <a16:creationId xmlns:a16="http://schemas.microsoft.com/office/drawing/2014/main" id="{1BCEC22E-5826-7C4B-8CAF-A7B399CF1C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>
              <a:extLst>
                <a:ext uri="{FF2B5EF4-FFF2-40B4-BE49-F238E27FC236}">
                  <a16:creationId xmlns:a16="http://schemas.microsoft.com/office/drawing/2014/main" id="{F684A3E6-B121-C74F-A5F3-3E33A2422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dk.png">
              <a:extLst>
                <a:ext uri="{FF2B5EF4-FFF2-40B4-BE49-F238E27FC236}">
                  <a16:creationId xmlns:a16="http://schemas.microsoft.com/office/drawing/2014/main" id="{D44492AB-44B0-3A47-A2FE-559EAD7DD8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es.png">
              <a:extLst>
                <a:ext uri="{FF2B5EF4-FFF2-40B4-BE49-F238E27FC236}">
                  <a16:creationId xmlns:a16="http://schemas.microsoft.com/office/drawing/2014/main" id="{A0D0FA23-ACEC-5B45-90A3-6F6F34C07D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e.png">
              <a:extLst>
                <a:ext uri="{FF2B5EF4-FFF2-40B4-BE49-F238E27FC236}">
                  <a16:creationId xmlns:a16="http://schemas.microsoft.com/office/drawing/2014/main" id="{22EE877D-DFA4-4743-8DBE-E9A14FB988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fi.png">
              <a:extLst>
                <a:ext uri="{FF2B5EF4-FFF2-40B4-BE49-F238E27FC236}">
                  <a16:creationId xmlns:a16="http://schemas.microsoft.com/office/drawing/2014/main" id="{A3341B93-417E-9441-BF70-5821AAEB32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r.png">
              <a:extLst>
                <a:ext uri="{FF2B5EF4-FFF2-40B4-BE49-F238E27FC236}">
                  <a16:creationId xmlns:a16="http://schemas.microsoft.com/office/drawing/2014/main" id="{64E1563B-DD3B-2646-9693-2401CFFE7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gr.png">
              <a:extLst>
                <a:ext uri="{FF2B5EF4-FFF2-40B4-BE49-F238E27FC236}">
                  <a16:creationId xmlns:a16="http://schemas.microsoft.com/office/drawing/2014/main" id="{8BCF4A98-E149-B24E-925A-8BBE8C2799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hu.png">
              <a:extLst>
                <a:ext uri="{FF2B5EF4-FFF2-40B4-BE49-F238E27FC236}">
                  <a16:creationId xmlns:a16="http://schemas.microsoft.com/office/drawing/2014/main" id="{C6F670A5-359B-8743-B64B-1A0D9D86C6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ie.png">
              <a:extLst>
                <a:ext uri="{FF2B5EF4-FFF2-40B4-BE49-F238E27FC236}">
                  <a16:creationId xmlns:a16="http://schemas.microsoft.com/office/drawing/2014/main" id="{4A6640A4-997C-9444-837D-629B4FF01A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t.png">
              <a:extLst>
                <a:ext uri="{FF2B5EF4-FFF2-40B4-BE49-F238E27FC236}">
                  <a16:creationId xmlns:a16="http://schemas.microsoft.com/office/drawing/2014/main" id="{5BBD5067-7C33-F14A-B1FD-D2E04A121A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lu.png">
              <a:extLst>
                <a:ext uri="{FF2B5EF4-FFF2-40B4-BE49-F238E27FC236}">
                  <a16:creationId xmlns:a16="http://schemas.microsoft.com/office/drawing/2014/main" id="{B56C1756-423A-A24A-B675-79B163B26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no.png">
              <a:extLst>
                <a:ext uri="{FF2B5EF4-FFF2-40B4-BE49-F238E27FC236}">
                  <a16:creationId xmlns:a16="http://schemas.microsoft.com/office/drawing/2014/main" id="{794E135B-5FF4-1444-AF23-041A128630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l.png">
              <a:extLst>
                <a:ext uri="{FF2B5EF4-FFF2-40B4-BE49-F238E27FC236}">
                  <a16:creationId xmlns:a16="http://schemas.microsoft.com/office/drawing/2014/main" id="{92653A05-362E-9343-A370-CE2C43F27A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pl.png">
              <a:extLst>
                <a:ext uri="{FF2B5EF4-FFF2-40B4-BE49-F238E27FC236}">
                  <a16:creationId xmlns:a16="http://schemas.microsoft.com/office/drawing/2014/main" id="{201FA33D-7FD3-D541-8117-1178822F99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t.png">
              <a:extLst>
                <a:ext uri="{FF2B5EF4-FFF2-40B4-BE49-F238E27FC236}">
                  <a16:creationId xmlns:a16="http://schemas.microsoft.com/office/drawing/2014/main" id="{5775523B-38BD-6D4A-8EAE-850FD52333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cz.png">
              <a:extLst>
                <a:ext uri="{FF2B5EF4-FFF2-40B4-BE49-F238E27FC236}">
                  <a16:creationId xmlns:a16="http://schemas.microsoft.com/office/drawing/2014/main" id="{BCF475F3-0ED7-9249-8E4E-F9E04F258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ro.png">
              <a:extLst>
                <a:ext uri="{FF2B5EF4-FFF2-40B4-BE49-F238E27FC236}">
                  <a16:creationId xmlns:a16="http://schemas.microsoft.com/office/drawing/2014/main" id="{0DDE5098-0237-DB45-A3C8-4BA1DB74AD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se.png">
              <a:extLst>
                <a:ext uri="{FF2B5EF4-FFF2-40B4-BE49-F238E27FC236}">
                  <a16:creationId xmlns:a16="http://schemas.microsoft.com/office/drawing/2014/main" id="{6E21A3CC-9FA7-164C-9E77-3A4A09ABC9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ch.png">
              <a:extLst>
                <a:ext uri="{FF2B5EF4-FFF2-40B4-BE49-F238E27FC236}">
                  <a16:creationId xmlns:a16="http://schemas.microsoft.com/office/drawing/2014/main" id="{75FADEF1-3947-AC45-A090-B46AD39A4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uk.png">
              <a:extLst>
                <a:ext uri="{FF2B5EF4-FFF2-40B4-BE49-F238E27FC236}">
                  <a16:creationId xmlns:a16="http://schemas.microsoft.com/office/drawing/2014/main" id="{3DA9F94E-6022-AA4D-94C0-1F222E9516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DD16822-DC90-FE46-98A8-E32ED2E364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9ABBA9B-5E23-C845-A8F1-C99549E2BA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4" name="Picture 63" descr="ca.png">
              <a:extLst>
                <a:ext uri="{FF2B5EF4-FFF2-40B4-BE49-F238E27FC236}">
                  <a16:creationId xmlns:a16="http://schemas.microsoft.com/office/drawing/2014/main" id="{AADE19B5-5FF6-6B48-AD37-BBCB41D27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si.png">
              <a:extLst>
                <a:ext uri="{FF2B5EF4-FFF2-40B4-BE49-F238E27FC236}">
                  <a16:creationId xmlns:a16="http://schemas.microsoft.com/office/drawing/2014/main" id="{6D1F2E0C-2097-6E49-AD2E-E3D0ADF95A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2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6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3" grpId="0">
        <p:bldSub>
          <a:bldChart bld="category"/>
        </p:bldSub>
      </p:bldGraphic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4BB0771-C5FD-364D-BD90-42231504E0FB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8493550D-A1E3-3A4E-9392-FA472511DF5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C1A716A-F635-E146-B1C9-5DAFF97E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14771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286024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115277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136C1632-A714-CF4A-AE79-5241C3E62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id="{AB933D8D-E14C-BA4A-B236-D5A1517FD2D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87C3AC94-60D7-0646-AE5D-676AB1053A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8032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A3EA04B-9705-5447-BA51-0DE6D96B4A59}"/>
              </a:ext>
            </a:extLst>
          </p:cNvPr>
          <p:cNvSpPr/>
          <p:nvPr userDrawn="1"/>
        </p:nvSpPr>
        <p:spPr>
          <a:xfrm>
            <a:off x="0" y="6426000"/>
            <a:ext cx="12225338" cy="432000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ontent Placeholder 2">
            <a:extLst>
              <a:ext uri="{FF2B5EF4-FFF2-40B4-BE49-F238E27FC236}">
                <a16:creationId xmlns:a16="http://schemas.microsoft.com/office/drawing/2014/main" id="{0A18E72C-2C4E-524F-A17A-85AA7410799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8" y="1673225"/>
            <a:ext cx="5804672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6" name="Content Placeholder 3">
            <a:extLst>
              <a:ext uri="{FF2B5EF4-FFF2-40B4-BE49-F238E27FC236}">
                <a16:creationId xmlns:a16="http://schemas.microsoft.com/office/drawing/2014/main" id="{F3286B48-E06B-6644-A082-EEBC19D84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8" y="1673225"/>
            <a:ext cx="5792160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id="{15637BF2-3DA9-B642-B1D5-C7548858382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A33B9BBA-A845-6D4E-86B2-BC5A90630F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223" name="Group 222">
            <a:extLst>
              <a:ext uri="{FF2B5EF4-FFF2-40B4-BE49-F238E27FC236}">
                <a16:creationId xmlns:a16="http://schemas.microsoft.com/office/drawing/2014/main" id="{81EAE190-3DBC-8B46-A7EE-101EAD43B524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224" name="Picture 223" descr="at.png">
              <a:extLst>
                <a:ext uri="{FF2B5EF4-FFF2-40B4-BE49-F238E27FC236}">
                  <a16:creationId xmlns:a16="http://schemas.microsoft.com/office/drawing/2014/main" id="{C99736DD-07AF-AC43-B440-EAC4A85855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5" name="Picture 224" descr="be.png">
              <a:extLst>
                <a:ext uri="{FF2B5EF4-FFF2-40B4-BE49-F238E27FC236}">
                  <a16:creationId xmlns:a16="http://schemas.microsoft.com/office/drawing/2014/main" id="{62BA3F32-5615-D349-BC52-B2419C862B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Picture 225" descr="ch.png">
              <a:extLst>
                <a:ext uri="{FF2B5EF4-FFF2-40B4-BE49-F238E27FC236}">
                  <a16:creationId xmlns:a16="http://schemas.microsoft.com/office/drawing/2014/main" id="{3329B08F-A4FB-864C-8045-725B44746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7" name="Picture 226" descr="cz.png">
              <a:extLst>
                <a:ext uri="{FF2B5EF4-FFF2-40B4-BE49-F238E27FC236}">
                  <a16:creationId xmlns:a16="http://schemas.microsoft.com/office/drawing/2014/main" id="{E5EFD8CC-B6E0-A24E-9835-6B98EE8654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8" name="Picture 227" descr="de.png">
              <a:extLst>
                <a:ext uri="{FF2B5EF4-FFF2-40B4-BE49-F238E27FC236}">
                  <a16:creationId xmlns:a16="http://schemas.microsoft.com/office/drawing/2014/main" id="{BC626E00-EE96-414C-9679-3D6BB1A01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9" name="Picture 228" descr="dk.png">
              <a:extLst>
                <a:ext uri="{FF2B5EF4-FFF2-40B4-BE49-F238E27FC236}">
                  <a16:creationId xmlns:a16="http://schemas.microsoft.com/office/drawing/2014/main" id="{699408FE-4D4F-1743-9311-785D7CA2CD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0" name="Picture 229" descr="ee.png">
              <a:extLst>
                <a:ext uri="{FF2B5EF4-FFF2-40B4-BE49-F238E27FC236}">
                  <a16:creationId xmlns:a16="http://schemas.microsoft.com/office/drawing/2014/main" id="{0943A9EC-1CD8-1A4E-812F-AB65B079E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1" name="Picture 230" descr="es.png">
              <a:extLst>
                <a:ext uri="{FF2B5EF4-FFF2-40B4-BE49-F238E27FC236}">
                  <a16:creationId xmlns:a16="http://schemas.microsoft.com/office/drawing/2014/main" id="{96179449-85FD-764F-AEAE-CD972E258A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2" name="Picture 231" descr="fi.png">
              <a:extLst>
                <a:ext uri="{FF2B5EF4-FFF2-40B4-BE49-F238E27FC236}">
                  <a16:creationId xmlns:a16="http://schemas.microsoft.com/office/drawing/2014/main" id="{D4945A66-3E18-AB40-B05A-A8BB2B3A9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3" name="Picture 232" descr="fr.png">
              <a:extLst>
                <a:ext uri="{FF2B5EF4-FFF2-40B4-BE49-F238E27FC236}">
                  <a16:creationId xmlns:a16="http://schemas.microsoft.com/office/drawing/2014/main" id="{F2E43292-9822-9D49-B86D-5C76606E78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4" name="Picture 233" descr="gr.png">
              <a:extLst>
                <a:ext uri="{FF2B5EF4-FFF2-40B4-BE49-F238E27FC236}">
                  <a16:creationId xmlns:a16="http://schemas.microsoft.com/office/drawing/2014/main" id="{62E71A29-2019-BA47-B895-D36D4E394D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5" name="Picture 234" descr="hu.png">
              <a:extLst>
                <a:ext uri="{FF2B5EF4-FFF2-40B4-BE49-F238E27FC236}">
                  <a16:creationId xmlns:a16="http://schemas.microsoft.com/office/drawing/2014/main" id="{E2A2126F-91C1-2146-A799-8B45986E01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6" name="Picture 235" descr="ie.png">
              <a:extLst>
                <a:ext uri="{FF2B5EF4-FFF2-40B4-BE49-F238E27FC236}">
                  <a16:creationId xmlns:a16="http://schemas.microsoft.com/office/drawing/2014/main" id="{73974951-B695-344F-A7A2-C3FE05AC30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7" name="Picture 236" descr="it.png">
              <a:extLst>
                <a:ext uri="{FF2B5EF4-FFF2-40B4-BE49-F238E27FC236}">
                  <a16:creationId xmlns:a16="http://schemas.microsoft.com/office/drawing/2014/main" id="{0C24E178-26C5-2342-9400-6309A06090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8" name="Picture 237" descr="lu.png">
              <a:extLst>
                <a:ext uri="{FF2B5EF4-FFF2-40B4-BE49-F238E27FC236}">
                  <a16:creationId xmlns:a16="http://schemas.microsoft.com/office/drawing/2014/main" id="{2B0076B7-6B84-CC43-93E9-D18DCB32FD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9" name="Picture 238" descr="nl.png">
              <a:extLst>
                <a:ext uri="{FF2B5EF4-FFF2-40B4-BE49-F238E27FC236}">
                  <a16:creationId xmlns:a16="http://schemas.microsoft.com/office/drawing/2014/main" id="{DFD0C8F0-D239-6348-84CA-99C8B2845C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0" name="Picture 239" descr="no.png">
              <a:extLst>
                <a:ext uri="{FF2B5EF4-FFF2-40B4-BE49-F238E27FC236}">
                  <a16:creationId xmlns:a16="http://schemas.microsoft.com/office/drawing/2014/main" id="{F79C2564-2170-B24F-8D57-111EFD026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1" name="Picture 240" descr="pl.png">
              <a:extLst>
                <a:ext uri="{FF2B5EF4-FFF2-40B4-BE49-F238E27FC236}">
                  <a16:creationId xmlns:a16="http://schemas.microsoft.com/office/drawing/2014/main" id="{F9C1CAC5-4A69-1F4B-A333-B92A22C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2" name="Picture 241" descr="pt.png">
              <a:extLst>
                <a:ext uri="{FF2B5EF4-FFF2-40B4-BE49-F238E27FC236}">
                  <a16:creationId xmlns:a16="http://schemas.microsoft.com/office/drawing/2014/main" id="{8E32EDCE-2BF9-7947-A432-0666649421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3" name="Picture 242" descr="ro.png">
              <a:extLst>
                <a:ext uri="{FF2B5EF4-FFF2-40B4-BE49-F238E27FC236}">
                  <a16:creationId xmlns:a16="http://schemas.microsoft.com/office/drawing/2014/main" id="{7B9D6BD3-18E7-7C46-8D98-7331FC5B5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4" name="Picture 243" descr="se.png">
              <a:extLst>
                <a:ext uri="{FF2B5EF4-FFF2-40B4-BE49-F238E27FC236}">
                  <a16:creationId xmlns:a16="http://schemas.microsoft.com/office/drawing/2014/main" id="{FBCF430A-87CA-7B41-BDC4-85E2193D7B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5" name="Picture 244" descr="uk.png">
              <a:extLst>
                <a:ext uri="{FF2B5EF4-FFF2-40B4-BE49-F238E27FC236}">
                  <a16:creationId xmlns:a16="http://schemas.microsoft.com/office/drawing/2014/main" id="{C48A51B0-9DC2-954B-BCE4-D39ED45C1E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6" name="Picture 245" descr="ca.png">
              <a:extLst>
                <a:ext uri="{FF2B5EF4-FFF2-40B4-BE49-F238E27FC236}">
                  <a16:creationId xmlns:a16="http://schemas.microsoft.com/office/drawing/2014/main" id="{742227DB-87E4-584F-B9C2-CF1F8B66B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7" name="Picture 246">
              <a:extLst>
                <a:ext uri="{FF2B5EF4-FFF2-40B4-BE49-F238E27FC236}">
                  <a16:creationId xmlns:a16="http://schemas.microsoft.com/office/drawing/2014/main" id="{B6468480-DF52-2445-9C28-D09A22CAFF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248" name="Picture 247" descr="si.png">
              <a:extLst>
                <a:ext uri="{FF2B5EF4-FFF2-40B4-BE49-F238E27FC236}">
                  <a16:creationId xmlns:a16="http://schemas.microsoft.com/office/drawing/2014/main" id="{92833B06-1D55-DF47-8181-43026BA13E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10250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3"/>
            <a:ext cx="12231921" cy="6858003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6350AC2-572B-E748-93A7-E8D48F6FC32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CCAF8EA-1D76-424C-ACE1-069FB50A3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812556C-035F-674D-8E77-65829009A7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33A28FF-2D15-CA4C-BE38-ACE4F46B1078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0E2E3015-98F4-8247-9D73-0375E88996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9D074CA4-7915-A747-9929-B98273D72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C0DA22F7-53FD-C945-B78E-ABF90C8F4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E10FF190-69E2-5E49-B481-C02894E383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91116F4C-7CEE-724C-819A-6EDD536CB9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39EC5588-D5FA-AB47-B8CD-7BC4F23148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89D7384-0E1C-844B-AB49-713383568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0E3D0A64-A661-C549-B1E5-4DA7CA496C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20558D9A-35EB-C34A-817B-0559522AE8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35B03227-69B0-3A44-A5FD-555C28A52A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5E569F24-CE46-2648-AB03-B8B31E9E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09B3A2D5-836F-E04F-8371-D3F0E82EFE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C3D2351-6DE0-A74B-93D0-41A1A80FD8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8339AE59-B805-0A4B-B7B0-6A23104F5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A6AB9BA2-A374-114C-AEB9-FF2E36B6B0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5D787E2C-02FD-9F45-A5DC-20077BC849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334BDD4-1A12-EA40-8B95-6A7986C3D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B28A7F64-BEA5-184D-BF8C-0E51ABD63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85FB01D-B3B0-AD43-85FC-37622F9833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0A1B73F-F128-DC45-A233-BEB4AD4361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6F2E8BB-654D-5E42-BAEE-4FCCA17BE7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2D5D70E9-CF0C-5E44-AAD4-3782CE16E3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A4881718-6EC8-5841-BF67-0E3E06CBFB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C9ADEF53-156F-E846-A65A-2C73BD6E8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AF225A08-E820-3B4A-8716-A34F02B11A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539498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3"/>
            <a:ext cx="12231921" cy="6858003"/>
          </a:xfrm>
          <a:prstGeom prst="rect">
            <a:avLst/>
          </a:prstGeom>
          <a:solidFill>
            <a:srgbClr val="819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99CF3855-1D27-0A40-BAE3-42EFBD7480E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8BCAF30-A127-1A48-9EAD-FDB4600F8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335E6F"/>
                </a:solidFill>
              </a:defRPr>
            </a:lvl1pPr>
            <a:lvl2pPr>
              <a:defRPr>
                <a:solidFill>
                  <a:srgbClr val="335E6F"/>
                </a:solidFill>
              </a:defRPr>
            </a:lvl2pPr>
            <a:lvl3pPr>
              <a:defRPr>
                <a:solidFill>
                  <a:srgbClr val="335E6F"/>
                </a:solidFill>
              </a:defRPr>
            </a:lvl3pPr>
            <a:lvl4pPr>
              <a:defRPr>
                <a:solidFill>
                  <a:srgbClr val="335E6F"/>
                </a:solidFill>
              </a:defRPr>
            </a:lvl4pPr>
            <a:lvl5pPr>
              <a:defRPr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828C28-FB53-5144-86D3-7E4683BB90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2A3614A-6788-2248-B62D-2F2427733998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584253CC-9B5C-FF46-B30D-58D9DD6486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BE45153C-5281-8F4A-B7BC-531FF5B1BD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65BBAFF-D167-5141-BB55-F82E11C074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8152B990-C28D-0246-BCB5-BCE8B2D8CD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D93F2E73-85F2-F74D-AD1F-8F4DAE75E0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5F37193D-D9BA-B043-9B85-864246FAD4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DC5FC4AE-6076-9742-A71F-062F550FC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3C9E6F73-CAD6-8845-B3B0-58C13B98D3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6D931B81-306F-7D40-A641-80EA433FF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4F58ED70-6399-A94F-BAF0-99A8CDEFD0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43007EED-AF95-4245-9D83-C61DF9BE24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6F1A4B9A-E1C7-924E-A682-C51BD0A3BD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0297B8F6-AA1D-054C-924B-D4488A85D6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0E362650-F059-0E4B-95A1-3DCECE3C60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E5CD598B-D782-EA49-B9EF-E6C7FAF8B4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05531A4-257A-3D45-B079-69498C696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7EF2CB2B-377A-7C4D-9553-0EE371E5BB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ADDAAC74-208C-414F-9A7C-DAD25C8C9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44A5A0A8-C241-344D-9CA2-7957ED2A6A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056A814C-958E-C148-A92C-03064E5AB6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CE65DB58-E120-B04F-B853-02B2675F5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D18A8894-A6EC-A64D-9C37-9B8C39528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C82B025C-EC9C-1A4B-BD61-356DF95A05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7600AF9E-F5A2-B84E-85FF-0DE9991BB4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4B0581A1-7DD4-5541-A6BB-28E41300C3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914589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3"/>
            <a:ext cx="12231921" cy="6858003"/>
          </a:xfrm>
          <a:prstGeom prst="rect">
            <a:avLst/>
          </a:prstGeom>
          <a:solidFill>
            <a:srgbClr val="008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61A08BBE-5D70-DA4B-97D7-C86D7A5ABEF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9A771E7-2D58-194C-A791-65ECD8AB5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1665"/>
          </a:xfrm>
        </p:spPr>
        <p:txBody>
          <a:bodyPr/>
          <a:lstStyle>
            <a:lvl1pPr>
              <a:defRPr>
                <a:solidFill>
                  <a:srgbClr val="76C8AE"/>
                </a:solidFill>
              </a:defRPr>
            </a:lvl1pPr>
            <a:lvl2pPr>
              <a:defRPr>
                <a:solidFill>
                  <a:srgbClr val="76C8AE"/>
                </a:solidFill>
              </a:defRPr>
            </a:lvl2pPr>
            <a:lvl3pPr>
              <a:defRPr>
                <a:solidFill>
                  <a:srgbClr val="76C8AE"/>
                </a:solidFill>
              </a:defRPr>
            </a:lvl3pPr>
            <a:lvl4pPr>
              <a:defRPr>
                <a:solidFill>
                  <a:srgbClr val="76C8AE"/>
                </a:solidFill>
              </a:defRPr>
            </a:lvl4pPr>
            <a:lvl5pPr>
              <a:defRPr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D14AB66-7690-9640-BED0-3CA4283140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F6CB173-B6CB-ED4C-BB6E-B192CECEF952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EA551FB3-F30A-014C-80D6-2704C1F663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384B9253-EE84-764B-82E9-F65946176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752C153E-69B5-3B4D-96B0-761A90394B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470A1ED1-B931-2C44-985B-010222D8E7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335B33C4-CF8E-8D4A-BDA7-6E3D7539EE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631AF28B-F560-9248-AFC3-EA322EA798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00867832-54BB-674B-AABA-00BD453427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C26DD8E6-2DB0-4D4B-B68A-976ED030D6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5790166-BF1B-564D-AFAE-D9DF30AFD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006E17F2-1548-9548-ACB0-FEED80280A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235A6156-83CE-644B-84F7-50883476E0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22E71396-ECA6-9242-831B-445E24E8C2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8020EFB5-52DE-B040-BB18-4A1FF88F5F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3A758FE5-4022-5C45-951C-39CF723F8B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BE0DDB5F-75F4-4146-A65A-6BE348C1DD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4D2FCD63-5B62-1445-93DC-E1F898439E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3E715264-F183-804B-B1E4-FD7F86D109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92BC563-BE85-E74D-A455-63F6462B72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1DF8479F-DA33-FF4F-BBBC-AC381EA89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81539D7A-3745-BA4E-B009-65878E2514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BE17C5C-619E-5D4F-864D-D1939DE9D0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1FC8FDA7-C4C2-434B-B994-EA82017FC5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33BA2489-126B-A540-8AFD-EB11DBC14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D9F7493-9E8F-AD4D-9552-63D05986B6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FCBA6C43-07FF-E141-B820-809A1A1D02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1660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1"/>
            <a:ext cx="12231921" cy="6858001"/>
          </a:xfrm>
          <a:prstGeom prst="rect">
            <a:avLst/>
          </a:prstGeom>
          <a:solidFill>
            <a:srgbClr val="960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A19D1F52-7906-AD4A-B780-043F23CACFC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0DD3B0C-E39C-2649-9351-6C8A44BE9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41667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61E3115-3303-9045-AC29-E05D095BD8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84829EC8-9F1D-F149-A219-804BBAF3FAE4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C19983A8-7062-3F43-8A1D-37604D6D58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A26B8D4A-247B-E24D-992C-A88A6B969B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BE5E6113-818D-FB49-B090-E19342F28C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1FE898A1-4B3A-2F42-A01B-183D128F32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57187CBC-5F64-3940-94C4-F4586E23B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1A77F22F-4EA4-1B4E-AD85-83E6A9E6F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C971E61C-3E5D-A44F-BB32-C135DCA402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52BDB40C-C8F6-2F46-B22B-53159FB722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9A6C3A39-8815-6E46-A4A7-F1DF4D9460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89C6B1C6-96B4-BB4A-8EF4-D905EBCDDB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1E8E5058-5837-0641-8ACC-2A22E98C61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9280B1B9-E87E-1A4F-891B-FE02DF8C84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E1DA4A09-1BBB-9841-8DDD-85AD266CEE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9F861CE1-36F2-304A-BA2D-3B29B84F8D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0CC6F197-295E-AA48-9F54-5BB992E449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B2470C86-76A1-0747-82C7-81CE98BC13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211EEA25-F325-7745-8745-5B5BBAC4FD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C156D6C9-FE9B-354E-A16F-294D149E41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5B31BF8B-99DC-4F4A-BB25-16401B2EE1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CC17C73D-B199-8446-8356-06B17E4651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F8E7A4F7-C776-E44C-B459-792904B11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4F8273AC-F4CD-7B44-A339-1DFDEDA6D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D054CC79-C8A4-6849-83FA-F64F0120C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422BE5F0-9351-1F49-AD56-2D379D64F7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12509DAF-C81C-B546-BCD1-6B1C5D6535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116988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3"/>
            <a:ext cx="12231921" cy="6858003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5F3F0105-74A7-3F48-A708-DBA480D47395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4DA19BBF-7A1B-C946-AFAB-AA5FF1EEE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48032"/>
          </a:xfrm>
        </p:spPr>
        <p:txBody>
          <a:bodyPr/>
          <a:lstStyle>
            <a:lvl1pPr>
              <a:defRPr>
                <a:solidFill>
                  <a:srgbClr val="FFCC4E"/>
                </a:solidFill>
              </a:defRPr>
            </a:lvl1pPr>
            <a:lvl2pPr>
              <a:defRPr>
                <a:solidFill>
                  <a:srgbClr val="FFCC4E"/>
                </a:solidFill>
              </a:defRPr>
            </a:lvl2pPr>
            <a:lvl3pPr>
              <a:defRPr>
                <a:solidFill>
                  <a:srgbClr val="FFCC4E"/>
                </a:solidFill>
              </a:defRPr>
            </a:lvl3pPr>
            <a:lvl4pPr>
              <a:defRPr>
                <a:solidFill>
                  <a:srgbClr val="FFCC4E"/>
                </a:solidFill>
              </a:defRPr>
            </a:lvl4pPr>
            <a:lvl5pPr>
              <a:defRPr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04BE09E-F3B3-F242-8C42-C6589CA8A0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55BF7BF6-3392-B144-8001-12FDDEF808F2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3" name="Picture 172" descr="at.png">
              <a:extLst>
                <a:ext uri="{FF2B5EF4-FFF2-40B4-BE49-F238E27FC236}">
                  <a16:creationId xmlns:a16="http://schemas.microsoft.com/office/drawing/2014/main" id="{A9274A80-DE14-534B-8E88-EB6B9AF811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be.png">
              <a:extLst>
                <a:ext uri="{FF2B5EF4-FFF2-40B4-BE49-F238E27FC236}">
                  <a16:creationId xmlns:a16="http://schemas.microsoft.com/office/drawing/2014/main" id="{5C7C1A99-BE34-E948-80DE-BC4F3DA313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h.png">
              <a:extLst>
                <a:ext uri="{FF2B5EF4-FFF2-40B4-BE49-F238E27FC236}">
                  <a16:creationId xmlns:a16="http://schemas.microsoft.com/office/drawing/2014/main" id="{A0D8E890-179F-134F-A153-70684E8B9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z.png">
              <a:extLst>
                <a:ext uri="{FF2B5EF4-FFF2-40B4-BE49-F238E27FC236}">
                  <a16:creationId xmlns:a16="http://schemas.microsoft.com/office/drawing/2014/main" id="{7FF2C21D-860C-3449-9C03-257D2590A3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e.png">
              <a:extLst>
                <a:ext uri="{FF2B5EF4-FFF2-40B4-BE49-F238E27FC236}">
                  <a16:creationId xmlns:a16="http://schemas.microsoft.com/office/drawing/2014/main" id="{F361ED7A-68E6-0E4D-9BC4-097D41D9FB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k.png">
              <a:extLst>
                <a:ext uri="{FF2B5EF4-FFF2-40B4-BE49-F238E27FC236}">
                  <a16:creationId xmlns:a16="http://schemas.microsoft.com/office/drawing/2014/main" id="{C424A9F5-069A-434E-8E83-3408A9C1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e.png">
              <a:extLst>
                <a:ext uri="{FF2B5EF4-FFF2-40B4-BE49-F238E27FC236}">
                  <a16:creationId xmlns:a16="http://schemas.microsoft.com/office/drawing/2014/main" id="{1B1CC685-FAA3-A248-AAB2-F20C3883BE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s.png">
              <a:extLst>
                <a:ext uri="{FF2B5EF4-FFF2-40B4-BE49-F238E27FC236}">
                  <a16:creationId xmlns:a16="http://schemas.microsoft.com/office/drawing/2014/main" id="{B75A8634-06BC-094C-89BB-1D7B1C8973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i.png">
              <a:extLst>
                <a:ext uri="{FF2B5EF4-FFF2-40B4-BE49-F238E27FC236}">
                  <a16:creationId xmlns:a16="http://schemas.microsoft.com/office/drawing/2014/main" id="{D6307B4D-5DCF-B74D-A84C-DA63FB025A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r.png">
              <a:extLst>
                <a:ext uri="{FF2B5EF4-FFF2-40B4-BE49-F238E27FC236}">
                  <a16:creationId xmlns:a16="http://schemas.microsoft.com/office/drawing/2014/main" id="{2691AFB8-3B77-0A4F-828F-4FE7F3613B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gr.png">
              <a:extLst>
                <a:ext uri="{FF2B5EF4-FFF2-40B4-BE49-F238E27FC236}">
                  <a16:creationId xmlns:a16="http://schemas.microsoft.com/office/drawing/2014/main" id="{B33F68EE-435E-0244-8392-CD25D552D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hu.png">
              <a:extLst>
                <a:ext uri="{FF2B5EF4-FFF2-40B4-BE49-F238E27FC236}">
                  <a16:creationId xmlns:a16="http://schemas.microsoft.com/office/drawing/2014/main" id="{FE3CC19D-9F24-E44A-A693-0555D62C84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e.png">
              <a:extLst>
                <a:ext uri="{FF2B5EF4-FFF2-40B4-BE49-F238E27FC236}">
                  <a16:creationId xmlns:a16="http://schemas.microsoft.com/office/drawing/2014/main" id="{2786FEC6-B769-1D4E-B6B3-0D617EFC79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t.png">
              <a:extLst>
                <a:ext uri="{FF2B5EF4-FFF2-40B4-BE49-F238E27FC236}">
                  <a16:creationId xmlns:a16="http://schemas.microsoft.com/office/drawing/2014/main" id="{FFF41234-4D97-8944-94E0-DB24DA9547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lu.png">
              <a:extLst>
                <a:ext uri="{FF2B5EF4-FFF2-40B4-BE49-F238E27FC236}">
                  <a16:creationId xmlns:a16="http://schemas.microsoft.com/office/drawing/2014/main" id="{5CC9CE43-782F-B243-B0F2-A1F201A985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l.png">
              <a:extLst>
                <a:ext uri="{FF2B5EF4-FFF2-40B4-BE49-F238E27FC236}">
                  <a16:creationId xmlns:a16="http://schemas.microsoft.com/office/drawing/2014/main" id="{D541A120-0643-A34E-B774-D4AD5DC1AC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o.png">
              <a:extLst>
                <a:ext uri="{FF2B5EF4-FFF2-40B4-BE49-F238E27FC236}">
                  <a16:creationId xmlns:a16="http://schemas.microsoft.com/office/drawing/2014/main" id="{EF8B4CE5-903D-2A49-961E-99890647F2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l.png">
              <a:extLst>
                <a:ext uri="{FF2B5EF4-FFF2-40B4-BE49-F238E27FC236}">
                  <a16:creationId xmlns:a16="http://schemas.microsoft.com/office/drawing/2014/main" id="{DD754616-3344-5C4C-80F5-3023168B3E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t.png">
              <a:extLst>
                <a:ext uri="{FF2B5EF4-FFF2-40B4-BE49-F238E27FC236}">
                  <a16:creationId xmlns:a16="http://schemas.microsoft.com/office/drawing/2014/main" id="{9976AFC9-2D5A-C54B-9CA7-A994E7CCC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ro.png">
              <a:extLst>
                <a:ext uri="{FF2B5EF4-FFF2-40B4-BE49-F238E27FC236}">
                  <a16:creationId xmlns:a16="http://schemas.microsoft.com/office/drawing/2014/main" id="{A7F9BD34-A5E5-A54D-80AD-7BB6BBA466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se.png">
              <a:extLst>
                <a:ext uri="{FF2B5EF4-FFF2-40B4-BE49-F238E27FC236}">
                  <a16:creationId xmlns:a16="http://schemas.microsoft.com/office/drawing/2014/main" id="{903582D9-7119-CD44-BA81-A6FBFD1AE7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uk.png">
              <a:extLst>
                <a:ext uri="{FF2B5EF4-FFF2-40B4-BE49-F238E27FC236}">
                  <a16:creationId xmlns:a16="http://schemas.microsoft.com/office/drawing/2014/main" id="{7F7A8D82-051C-C148-9664-C747BDB476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ca.png">
              <a:extLst>
                <a:ext uri="{FF2B5EF4-FFF2-40B4-BE49-F238E27FC236}">
                  <a16:creationId xmlns:a16="http://schemas.microsoft.com/office/drawing/2014/main" id="{447F0220-5C4A-BE4B-B874-6CD8BB3810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570B4468-AA03-5247-BAAB-718BC1670B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7" name="Picture 196" descr="si.png">
              <a:extLst>
                <a:ext uri="{FF2B5EF4-FFF2-40B4-BE49-F238E27FC236}">
                  <a16:creationId xmlns:a16="http://schemas.microsoft.com/office/drawing/2014/main" id="{B3D3F122-B79E-FE4A-85D5-63B2D0A9F8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675542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153">
            <a:extLst>
              <a:ext uri="{FF2B5EF4-FFF2-40B4-BE49-F238E27FC236}">
                <a16:creationId xmlns:a16="http://schemas.microsoft.com/office/drawing/2014/main" id="{2FDEDD14-D71C-FA46-B659-781FB04D4CD6}"/>
              </a:ext>
            </a:extLst>
          </p:cNvPr>
          <p:cNvSpPr/>
          <p:nvPr userDrawn="1"/>
        </p:nvSpPr>
        <p:spPr>
          <a:xfrm>
            <a:off x="-6583" y="-3"/>
            <a:ext cx="12231921" cy="6858003"/>
          </a:xfrm>
          <a:prstGeom prst="rect">
            <a:avLst/>
          </a:prstGeom>
          <a:solidFill>
            <a:srgbClr val="006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31144C82-D053-8F4B-894B-EE0D394C022E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AECCC4E8-0B5E-9C4D-AB80-150457D9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>
            <a:lvl1pPr>
              <a:defRPr>
                <a:solidFill>
                  <a:srgbClr val="009BDB"/>
                </a:solidFill>
              </a:defRPr>
            </a:lvl1pPr>
            <a:lvl2pPr>
              <a:defRPr>
                <a:solidFill>
                  <a:srgbClr val="009BDB"/>
                </a:solidFill>
              </a:defRPr>
            </a:lvl2pPr>
            <a:lvl3pPr>
              <a:defRPr>
                <a:solidFill>
                  <a:srgbClr val="009BDB"/>
                </a:solidFill>
              </a:defRPr>
            </a:lvl3pPr>
            <a:lvl4pPr>
              <a:defRPr>
                <a:solidFill>
                  <a:srgbClr val="009BDB"/>
                </a:solidFill>
              </a:defRPr>
            </a:lvl4pPr>
            <a:lvl5pPr>
              <a:defRPr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F769265-2000-A745-853D-4F112CDCFB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3" name="Group 172">
            <a:extLst>
              <a:ext uri="{FF2B5EF4-FFF2-40B4-BE49-F238E27FC236}">
                <a16:creationId xmlns:a16="http://schemas.microsoft.com/office/drawing/2014/main" id="{9C03ECFA-F0E6-3F43-AB7D-B1FC42BC6B83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4" name="Picture 173" descr="at.png">
              <a:extLst>
                <a:ext uri="{FF2B5EF4-FFF2-40B4-BE49-F238E27FC236}">
                  <a16:creationId xmlns:a16="http://schemas.microsoft.com/office/drawing/2014/main" id="{3824C34D-E8F4-6046-BAD3-FF544547B5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be.png">
              <a:extLst>
                <a:ext uri="{FF2B5EF4-FFF2-40B4-BE49-F238E27FC236}">
                  <a16:creationId xmlns:a16="http://schemas.microsoft.com/office/drawing/2014/main" id="{D3C84D9E-605B-5C40-AC60-4287ECCFC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ch.png">
              <a:extLst>
                <a:ext uri="{FF2B5EF4-FFF2-40B4-BE49-F238E27FC236}">
                  <a16:creationId xmlns:a16="http://schemas.microsoft.com/office/drawing/2014/main" id="{C9081AC3-3B15-C74D-99C2-853A5909C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cz.png">
              <a:extLst>
                <a:ext uri="{FF2B5EF4-FFF2-40B4-BE49-F238E27FC236}">
                  <a16:creationId xmlns:a16="http://schemas.microsoft.com/office/drawing/2014/main" id="{D25A0EC2-80AF-3549-B68D-0824059F9D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de.png">
              <a:extLst>
                <a:ext uri="{FF2B5EF4-FFF2-40B4-BE49-F238E27FC236}">
                  <a16:creationId xmlns:a16="http://schemas.microsoft.com/office/drawing/2014/main" id="{01CFBFE7-56FE-7D43-8225-3FEC97C7E6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dk.png">
              <a:extLst>
                <a:ext uri="{FF2B5EF4-FFF2-40B4-BE49-F238E27FC236}">
                  <a16:creationId xmlns:a16="http://schemas.microsoft.com/office/drawing/2014/main" id="{824EBC88-E0A5-4F40-8D70-4A191BB0E4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ee.png">
              <a:extLst>
                <a:ext uri="{FF2B5EF4-FFF2-40B4-BE49-F238E27FC236}">
                  <a16:creationId xmlns:a16="http://schemas.microsoft.com/office/drawing/2014/main" id="{DF36E0EF-A035-434C-ACC2-1E0A85C951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es.png">
              <a:extLst>
                <a:ext uri="{FF2B5EF4-FFF2-40B4-BE49-F238E27FC236}">
                  <a16:creationId xmlns:a16="http://schemas.microsoft.com/office/drawing/2014/main" id="{9855D420-8B9F-DB4D-BFFD-88B92FBC93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fi.png">
              <a:extLst>
                <a:ext uri="{FF2B5EF4-FFF2-40B4-BE49-F238E27FC236}">
                  <a16:creationId xmlns:a16="http://schemas.microsoft.com/office/drawing/2014/main" id="{D8DA4ED2-71BF-D54A-8729-667C353420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fr.png">
              <a:extLst>
                <a:ext uri="{FF2B5EF4-FFF2-40B4-BE49-F238E27FC236}">
                  <a16:creationId xmlns:a16="http://schemas.microsoft.com/office/drawing/2014/main" id="{95700422-738E-3F43-9BD9-732D1F1CD5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gr.png">
              <a:extLst>
                <a:ext uri="{FF2B5EF4-FFF2-40B4-BE49-F238E27FC236}">
                  <a16:creationId xmlns:a16="http://schemas.microsoft.com/office/drawing/2014/main" id="{3ADFE767-2157-EF4F-A55A-529EEB11AD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hu.png">
              <a:extLst>
                <a:ext uri="{FF2B5EF4-FFF2-40B4-BE49-F238E27FC236}">
                  <a16:creationId xmlns:a16="http://schemas.microsoft.com/office/drawing/2014/main" id="{94431EEF-3F6C-EB40-AB87-05DDC4908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ie.png">
              <a:extLst>
                <a:ext uri="{FF2B5EF4-FFF2-40B4-BE49-F238E27FC236}">
                  <a16:creationId xmlns:a16="http://schemas.microsoft.com/office/drawing/2014/main" id="{0F4742A7-B3EF-E940-8319-F483AEA930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it.png">
              <a:extLst>
                <a:ext uri="{FF2B5EF4-FFF2-40B4-BE49-F238E27FC236}">
                  <a16:creationId xmlns:a16="http://schemas.microsoft.com/office/drawing/2014/main" id="{F916B730-76B6-7C44-B685-963A89AC4D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lu.png">
              <a:extLst>
                <a:ext uri="{FF2B5EF4-FFF2-40B4-BE49-F238E27FC236}">
                  <a16:creationId xmlns:a16="http://schemas.microsoft.com/office/drawing/2014/main" id="{371EAC75-DE61-124E-801F-B188BAD04F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nl.png">
              <a:extLst>
                <a:ext uri="{FF2B5EF4-FFF2-40B4-BE49-F238E27FC236}">
                  <a16:creationId xmlns:a16="http://schemas.microsoft.com/office/drawing/2014/main" id="{27CD426E-F43D-7A47-82F0-CE6F0A745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no.png">
              <a:extLst>
                <a:ext uri="{FF2B5EF4-FFF2-40B4-BE49-F238E27FC236}">
                  <a16:creationId xmlns:a16="http://schemas.microsoft.com/office/drawing/2014/main" id="{BFC941B5-B595-3545-9AE8-692D142F41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pl.png">
              <a:extLst>
                <a:ext uri="{FF2B5EF4-FFF2-40B4-BE49-F238E27FC236}">
                  <a16:creationId xmlns:a16="http://schemas.microsoft.com/office/drawing/2014/main" id="{0ADF2A94-9206-EC4F-8756-8FE56F5E7F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pt.png">
              <a:extLst>
                <a:ext uri="{FF2B5EF4-FFF2-40B4-BE49-F238E27FC236}">
                  <a16:creationId xmlns:a16="http://schemas.microsoft.com/office/drawing/2014/main" id="{111C1773-57A2-D846-A061-DCC7517332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ro.png">
              <a:extLst>
                <a:ext uri="{FF2B5EF4-FFF2-40B4-BE49-F238E27FC236}">
                  <a16:creationId xmlns:a16="http://schemas.microsoft.com/office/drawing/2014/main" id="{20020476-0B2D-A04E-B153-DCADFDF58F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se.png">
              <a:extLst>
                <a:ext uri="{FF2B5EF4-FFF2-40B4-BE49-F238E27FC236}">
                  <a16:creationId xmlns:a16="http://schemas.microsoft.com/office/drawing/2014/main" id="{B59E6C4B-8074-D841-A73A-F1B33B3C6E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 descr="uk.png">
              <a:extLst>
                <a:ext uri="{FF2B5EF4-FFF2-40B4-BE49-F238E27FC236}">
                  <a16:creationId xmlns:a16="http://schemas.microsoft.com/office/drawing/2014/main" id="{D012AEDC-CFA2-5F45-B10F-82E3A1BBE4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6" name="Picture 195" descr="ca.png">
              <a:extLst>
                <a:ext uri="{FF2B5EF4-FFF2-40B4-BE49-F238E27FC236}">
                  <a16:creationId xmlns:a16="http://schemas.microsoft.com/office/drawing/2014/main" id="{0E4FB537-7180-1042-9D96-38B8DE330F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3F6A389A-CB86-8B42-AC65-749665029D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8" name="Picture 197" descr="si.png">
              <a:extLst>
                <a:ext uri="{FF2B5EF4-FFF2-40B4-BE49-F238E27FC236}">
                  <a16:creationId xmlns:a16="http://schemas.microsoft.com/office/drawing/2014/main" id="{F9AD2EBC-E00E-BF4A-9B91-0F4C777AC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4039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5E6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/>
          <p:cNvSpPr txBox="1">
            <a:spLocks/>
          </p:cNvSpPr>
          <p:nvPr userDrawn="1"/>
        </p:nvSpPr>
        <p:spPr>
          <a:xfrm>
            <a:off x="4699113" y="4524206"/>
            <a:ext cx="2820473" cy="314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40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ubtitle 2"/>
          <p:cNvSpPr txBox="1">
            <a:spLocks/>
          </p:cNvSpPr>
          <p:nvPr userDrawn="1"/>
        </p:nvSpPr>
        <p:spPr>
          <a:xfrm>
            <a:off x="4699112" y="1740024"/>
            <a:ext cx="2827112" cy="2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1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11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C01D068-9364-9848-89E9-73AD77FBF2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2" y="2041527"/>
            <a:ext cx="282711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EA846BB-3E9A-6A43-8C02-4025B1D2255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2" y="4406774"/>
            <a:ext cx="282711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36674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1303" y="214287"/>
            <a:ext cx="9592620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i-FI"/>
              <a:t>Muokkaa perustyyl. napsautt.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759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1" cy="55278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73910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9"/>
            <a:ext cx="10627380" cy="3806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6" y="3422441"/>
            <a:ext cx="10625007" cy="566181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1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930"/>
            <a:ext cx="6706956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9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1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42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934"/>
            <a:ext cx="10140882" cy="5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2252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6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1" y="882000"/>
            <a:ext cx="1176480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7"/>
            <a:ext cx="3751496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9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9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12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1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1" y="882196"/>
            <a:ext cx="1176480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47810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1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8"/>
            <a:ext cx="10627380" cy="38081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2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2422"/>
            <a:ext cx="11829600" cy="706219"/>
          </a:xfrm>
          <a:prstGeom prst="rect">
            <a:avLst/>
          </a:prstGeom>
        </p:spPr>
        <p:txBody>
          <a:bodyPr/>
          <a:lstStyle>
            <a:lvl1pPr algn="l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1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1"/>
            <a:ext cx="227947" cy="27655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10"/>
            <a:ext cx="227947" cy="27655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2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199" y="6214383"/>
            <a:ext cx="6706956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129" y="6202801"/>
            <a:ext cx="273472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7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1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1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8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799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90203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943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622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60" y="1673225"/>
            <a:ext cx="5804673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  <a:lvl6pPr>
              <a:defRPr sz="1299"/>
            </a:lvl6pPr>
            <a:lvl7pPr>
              <a:defRPr sz="1299"/>
            </a:lvl7pPr>
            <a:lvl8pPr>
              <a:defRPr sz="1299"/>
            </a:lvl8pPr>
            <a:lvl9pPr>
              <a:defRPr sz="1299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7713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0757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006762"/>
                </a:solidFill>
              </a:defRPr>
            </a:lvl1pPr>
            <a:lvl2pPr>
              <a:defRPr sz="1795">
                <a:solidFill>
                  <a:srgbClr val="006762"/>
                </a:solidFill>
              </a:defRPr>
            </a:lvl2pPr>
            <a:lvl3pPr>
              <a:defRPr sz="1795">
                <a:solidFill>
                  <a:srgbClr val="006762"/>
                </a:solidFill>
              </a:defRPr>
            </a:lvl3pPr>
            <a:lvl4pPr>
              <a:defRPr sz="1795">
                <a:solidFill>
                  <a:srgbClr val="006762"/>
                </a:solidFill>
              </a:defRPr>
            </a:lvl4pPr>
            <a:lvl5pPr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6555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960136"/>
                </a:solidFill>
              </a:defRPr>
            </a:lvl1pPr>
            <a:lvl2pPr>
              <a:defRPr sz="1795">
                <a:solidFill>
                  <a:srgbClr val="960136"/>
                </a:solidFill>
              </a:defRPr>
            </a:lvl2pPr>
            <a:lvl3pPr>
              <a:defRPr sz="1795">
                <a:solidFill>
                  <a:srgbClr val="960136"/>
                </a:solidFill>
              </a:defRPr>
            </a:lvl3pPr>
            <a:lvl4pPr>
              <a:defRPr sz="1795">
                <a:solidFill>
                  <a:srgbClr val="960136"/>
                </a:solidFill>
              </a:defRPr>
            </a:lvl4pPr>
            <a:lvl5pPr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2438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192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A75534"/>
                </a:solidFill>
              </a:defRPr>
            </a:lvl1pPr>
            <a:lvl2pPr>
              <a:defRPr sz="1795">
                <a:solidFill>
                  <a:srgbClr val="A75534"/>
                </a:solidFill>
              </a:defRPr>
            </a:lvl2pPr>
            <a:lvl3pPr>
              <a:defRPr sz="1795">
                <a:solidFill>
                  <a:srgbClr val="A75534"/>
                </a:solidFill>
              </a:defRPr>
            </a:lvl3pPr>
            <a:lvl4pPr>
              <a:defRPr sz="1795">
                <a:solidFill>
                  <a:srgbClr val="A75534"/>
                </a:solidFill>
              </a:defRPr>
            </a:lvl4pPr>
            <a:lvl5pPr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28199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1" y="882192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>
                <a:solidFill>
                  <a:srgbClr val="1E3378"/>
                </a:solidFill>
              </a:defRPr>
            </a:lvl1pPr>
            <a:lvl2pPr>
              <a:defRPr sz="1795">
                <a:solidFill>
                  <a:srgbClr val="1E3378"/>
                </a:solidFill>
              </a:defRPr>
            </a:lvl2pPr>
            <a:lvl3pPr>
              <a:defRPr sz="1795">
                <a:solidFill>
                  <a:srgbClr val="1E3378"/>
                </a:solidFill>
              </a:defRPr>
            </a:lvl3pPr>
            <a:lvl4pPr>
              <a:defRPr sz="1795">
                <a:solidFill>
                  <a:srgbClr val="1E3378"/>
                </a:solidFill>
              </a:defRPr>
            </a:lvl4pPr>
            <a:lvl5pPr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6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12013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6" y="2011305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8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6" y="4524209"/>
            <a:ext cx="2820471" cy="314495"/>
          </a:xfrm>
          <a:prstGeom prst="rect">
            <a:avLst/>
          </a:prstGeom>
        </p:spPr>
        <p:txBody>
          <a:bodyPr vert="horz" lIns="65971" tIns="32985" rIns="65971" bIns="32985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1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6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35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6" y="1740026"/>
            <a:ext cx="2827111" cy="261521"/>
          </a:xfrm>
          <a:prstGeom prst="rect">
            <a:avLst/>
          </a:prstGeom>
        </p:spPr>
        <p:txBody>
          <a:bodyPr vert="horz" lIns="65971" tIns="32985" rIns="65971" bIns="32985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3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6" y="4406775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8" indent="0">
              <a:buNone/>
              <a:defRPr sz="1443" b="1"/>
            </a:lvl2pPr>
            <a:lvl3pPr marL="659697" indent="0">
              <a:buNone/>
              <a:defRPr sz="1299" b="1"/>
            </a:lvl3pPr>
            <a:lvl4pPr marL="989545" indent="0">
              <a:buNone/>
              <a:defRPr sz="1153" b="1"/>
            </a:lvl4pPr>
            <a:lvl5pPr marL="1319394" indent="0">
              <a:buNone/>
              <a:defRPr sz="1153" b="1"/>
            </a:lvl5pPr>
            <a:lvl6pPr marL="1649241" indent="0">
              <a:buNone/>
              <a:defRPr sz="1153" b="1"/>
            </a:lvl6pPr>
            <a:lvl7pPr marL="1979089" indent="0">
              <a:buNone/>
              <a:defRPr sz="1153" b="1"/>
            </a:lvl7pPr>
            <a:lvl8pPr marL="2308937" indent="0">
              <a:buNone/>
              <a:defRPr sz="1153" b="1"/>
            </a:lvl8pPr>
            <a:lvl9pPr marL="2638786" indent="0">
              <a:buNone/>
              <a:defRPr sz="1153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935021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7763258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61010"/>
            <a:ext cx="10108801" cy="552780"/>
          </a:xfrm>
        </p:spPr>
        <p:txBody>
          <a:bodyPr/>
          <a:lstStyle>
            <a:lvl1pPr algn="l">
              <a:defRPr sz="2992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042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9"/>
            <a:ext cx="10627380" cy="38061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6" y="3422441"/>
            <a:ext cx="10625007" cy="566181"/>
          </a:xfrm>
          <a:prstGeom prst="rect">
            <a:avLst/>
          </a:prstGeom>
        </p:spPr>
        <p:txBody>
          <a:bodyPr/>
          <a:lstStyle>
            <a:lvl1pPr>
              <a:defRPr sz="3079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7"/>
            <a:ext cx="6706956" cy="2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1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930"/>
            <a:ext cx="6706956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9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1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B321021-5660-EB47-8BA6-304C79272C6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6705C573-7F21-B342-A090-1A6C26CD7B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6E5EA9CB-46C1-1244-9266-8C00B92ABF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AB9EB0F2-8599-8F46-BDBF-50594130B1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E84CCD7E-CD19-5C40-8499-A9A2BF933B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64F9DD03-F825-A14A-8939-41CEA1D3F8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686C5F97-EE26-D545-972E-35E1947B81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CAAFFB4A-3C75-C945-A251-BEE3805219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98635036-B69D-3742-9E37-5ED8FDB99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10D8C8F8-E354-894F-A153-41AC96F6CD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5A9BF6FD-8270-9D43-B521-8581BC3948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14B6B9B8-9CB9-C54F-AE18-37B7E06A5C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768B3063-BAAD-1340-A865-830B2616D6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C50D5B27-F700-0E4D-ABAC-8E7F478234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EEE21768-4FCC-884A-B1AE-22B6652D9A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F3A8536C-BDE0-404F-837A-2693906048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C2AC4DB9-ABEE-C04F-B4C3-09C4682EFF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1583F378-AC2C-D048-A473-AB1BFE7EA3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DF5F68D2-8406-374A-AD83-A239F5455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E6725D2E-4FF2-9248-8333-05CFA18C70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74AB8C92-E6A7-C144-B537-72B3915DD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C48E0D8F-2BC8-F14C-9362-9E8607F5C1C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E5508957-8372-AF44-9157-4F8AF0056F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93E77BB0-CCCB-184C-8A71-2856CDD78E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7D4A6225-A6BA-474B-9F8F-B55FD8A87B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02C75BE4-D548-4049-B4EA-FE8098E2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5" name="Picture 94" descr="si.png">
              <a:extLst>
                <a:ext uri="{FF2B5EF4-FFF2-40B4-BE49-F238E27FC236}">
                  <a16:creationId xmlns:a16="http://schemas.microsoft.com/office/drawing/2014/main" id="{28548056-32EB-4547-A1E8-C49E5B2565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61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0" grpId="0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1" y="882193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275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18">
            <a:extLst>
              <a:ext uri="{FF2B5EF4-FFF2-40B4-BE49-F238E27FC236}">
                <a16:creationId xmlns:a16="http://schemas.microsoft.com/office/drawing/2014/main" id="{DE2B681B-3E4B-354E-896C-9E7F61EBC6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6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9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1" y="882000"/>
            <a:ext cx="1176480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40" y="6201717"/>
            <a:ext cx="3751496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9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9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3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1873755-77D2-7D48-99A1-3F0D7902F7E5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E193B19F-9EA7-C04A-B6E1-E849381233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BE4D4226-1484-894D-A57B-DF3CA0AEEA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CEB1C35B-A1B4-0D49-9F9A-EBE869AA0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77471C13-DD1F-3A45-BC46-C08FDA20333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19BEDE25-37C8-C04F-A9F9-4836374CE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31ED53B-A8E5-8746-8B18-868E393980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3DD470AD-8BA3-354E-96A9-EACC81BA73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488A28E-83DC-D84A-AF92-F323BB68B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7BE53EFB-834C-B148-BA0D-1101E67FD5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7B981BCF-7994-754E-94CB-E04B6C9FA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03DCBA8B-803C-A244-8E76-CDA502AB1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ACC76C5-A2F5-BB42-863E-CDED5BB630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B08DA397-697F-DF44-9F75-47F9E99D8F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8253A672-7057-114B-A847-EFB1DC7557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701C9B59-FE02-FC4A-A5B9-B6769E324D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36F70CAB-D276-EF47-92BB-4323FF596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C7F3D8B4-851A-AF49-B59B-8E8259E360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844C8E73-19C0-8645-BA2C-9A2AE13016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654A66D-2732-E344-B843-6CE13AAC6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024F0CF-1EFB-9148-9695-6CAA150C58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A23EA42-BF26-D747-A010-8F9D8D9057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8CFFF940-BC23-CD46-9090-334560F7BA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20AB05E4-2BE8-DE46-B436-FE570335B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2D163D4C-EE71-9744-BE99-D166BF8ADE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A559A498-3191-894A-810C-BD4AE5EEB4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0422BBB-5084-E44D-8BE9-72C53820AD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548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1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1" y="882196"/>
            <a:ext cx="11764801" cy="5328000"/>
          </a:xfrm>
        </p:spPr>
        <p:txBody>
          <a:bodyPr/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3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5766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7324736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CCE86EE-FAF5-8242-9AAA-84B411A46D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068F92FD-2519-D543-9089-A37EB34C04EF}"/>
              </a:ext>
            </a:extLst>
          </p:cNvPr>
          <p:cNvSpPr/>
          <p:nvPr userDrawn="1"/>
        </p:nvSpPr>
        <p:spPr>
          <a:xfrm>
            <a:off x="0" y="0"/>
            <a:ext cx="1223192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80" y="6201717"/>
            <a:ext cx="3761753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7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7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>
            <a:extLst>
              <a:ext uri="{FF2B5EF4-FFF2-40B4-BE49-F238E27FC236}">
                <a16:creationId xmlns:a16="http://schemas.microsoft.com/office/drawing/2014/main" id="{888E3B14-3793-5D4B-93AB-F1D2640DCC2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60" y="157935"/>
            <a:ext cx="10140882" cy="55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B4A229B3-FF58-3440-B102-C3CCFC26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D7E24DB6-78A7-4845-8831-1235460FBD3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9"/>
            <a:ext cx="1641396" cy="105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AAC3A4-3294-62D4-E07C-39E899555BAF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" y="6440573"/>
            <a:ext cx="9956800" cy="40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1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98" name="Group 97">
            <a:extLst>
              <a:ext uri="{FF2B5EF4-FFF2-40B4-BE49-F238E27FC236}">
                <a16:creationId xmlns:a16="http://schemas.microsoft.com/office/drawing/2014/main" id="{CE642B03-0EF0-4B89-9C8B-4AEFAD3C07E1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99" name="Picture 98" descr="de.png">
              <a:extLst>
                <a:ext uri="{FF2B5EF4-FFF2-40B4-BE49-F238E27FC236}">
                  <a16:creationId xmlns:a16="http://schemas.microsoft.com/office/drawing/2014/main" id="{381BC98B-E672-46D5-8F8D-FEAC51F76B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0" name="Picture 99" descr="at.png">
              <a:extLst>
                <a:ext uri="{FF2B5EF4-FFF2-40B4-BE49-F238E27FC236}">
                  <a16:creationId xmlns:a16="http://schemas.microsoft.com/office/drawing/2014/main" id="{225A4733-107B-49BC-B524-DE83F36210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be.png">
              <a:extLst>
                <a:ext uri="{FF2B5EF4-FFF2-40B4-BE49-F238E27FC236}">
                  <a16:creationId xmlns:a16="http://schemas.microsoft.com/office/drawing/2014/main" id="{C8F0223E-DBAC-41CA-A47B-DF69C4F9D9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2" name="Picture 101" descr="dk.png">
              <a:extLst>
                <a:ext uri="{FF2B5EF4-FFF2-40B4-BE49-F238E27FC236}">
                  <a16:creationId xmlns:a16="http://schemas.microsoft.com/office/drawing/2014/main" id="{1BF745E5-AFED-4935-857B-C5E4FA6FBD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3" name="Picture 102" descr="es.png">
              <a:extLst>
                <a:ext uri="{FF2B5EF4-FFF2-40B4-BE49-F238E27FC236}">
                  <a16:creationId xmlns:a16="http://schemas.microsoft.com/office/drawing/2014/main" id="{0401DA19-7D39-407A-8231-56819BA1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4" name="Picture 103" descr="ee.png">
              <a:extLst>
                <a:ext uri="{FF2B5EF4-FFF2-40B4-BE49-F238E27FC236}">
                  <a16:creationId xmlns:a16="http://schemas.microsoft.com/office/drawing/2014/main" id="{3DD10B99-0B54-43D6-8D68-531D5E79C5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5" name="Picture 104" descr="fi.png">
              <a:extLst>
                <a:ext uri="{FF2B5EF4-FFF2-40B4-BE49-F238E27FC236}">
                  <a16:creationId xmlns:a16="http://schemas.microsoft.com/office/drawing/2014/main" id="{2F36F73C-3580-45E1-9CE2-C1D417FE99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6" name="Picture 105" descr="fr.png">
              <a:extLst>
                <a:ext uri="{FF2B5EF4-FFF2-40B4-BE49-F238E27FC236}">
                  <a16:creationId xmlns:a16="http://schemas.microsoft.com/office/drawing/2014/main" id="{906737DA-0E2F-4F5D-B740-B54BAD2C8C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7" name="Picture 106" descr="gr.png">
              <a:extLst>
                <a:ext uri="{FF2B5EF4-FFF2-40B4-BE49-F238E27FC236}">
                  <a16:creationId xmlns:a16="http://schemas.microsoft.com/office/drawing/2014/main" id="{68A3DCFD-7BDE-4B6C-9D80-506777C190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8" name="Picture 107" descr="hu.png">
              <a:extLst>
                <a:ext uri="{FF2B5EF4-FFF2-40B4-BE49-F238E27FC236}">
                  <a16:creationId xmlns:a16="http://schemas.microsoft.com/office/drawing/2014/main" id="{CFB3CB32-72D0-4E9A-97A2-6137F76756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9" name="Picture 108" descr="ie.png">
              <a:extLst>
                <a:ext uri="{FF2B5EF4-FFF2-40B4-BE49-F238E27FC236}">
                  <a16:creationId xmlns:a16="http://schemas.microsoft.com/office/drawing/2014/main" id="{82F1D1F4-8AED-4290-8402-C7C14DD598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0" name="Picture 109" descr="it.png">
              <a:extLst>
                <a:ext uri="{FF2B5EF4-FFF2-40B4-BE49-F238E27FC236}">
                  <a16:creationId xmlns:a16="http://schemas.microsoft.com/office/drawing/2014/main" id="{F421F4B2-704B-4865-8B0C-0F8CA756F7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1" name="Picture 110" descr="lu.png">
              <a:extLst>
                <a:ext uri="{FF2B5EF4-FFF2-40B4-BE49-F238E27FC236}">
                  <a16:creationId xmlns:a16="http://schemas.microsoft.com/office/drawing/2014/main" id="{989E3DFA-89E6-49E0-BA29-AC115F09AE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2" name="Picture 111" descr="no.png">
              <a:extLst>
                <a:ext uri="{FF2B5EF4-FFF2-40B4-BE49-F238E27FC236}">
                  <a16:creationId xmlns:a16="http://schemas.microsoft.com/office/drawing/2014/main" id="{A5A97D08-BE88-47B1-BC4C-B1EB289C72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3" name="Picture 112" descr="nl.png">
              <a:extLst>
                <a:ext uri="{FF2B5EF4-FFF2-40B4-BE49-F238E27FC236}">
                  <a16:creationId xmlns:a16="http://schemas.microsoft.com/office/drawing/2014/main" id="{000EEC71-A38B-415E-83FA-C396EABF1D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4" name="Picture 113" descr="pl.png">
              <a:extLst>
                <a:ext uri="{FF2B5EF4-FFF2-40B4-BE49-F238E27FC236}">
                  <a16:creationId xmlns:a16="http://schemas.microsoft.com/office/drawing/2014/main" id="{1ACF67EA-567D-4EE0-8CC8-414BA5E221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5" name="Picture 114" descr="pt.png">
              <a:extLst>
                <a:ext uri="{FF2B5EF4-FFF2-40B4-BE49-F238E27FC236}">
                  <a16:creationId xmlns:a16="http://schemas.microsoft.com/office/drawing/2014/main" id="{080291BD-06C6-488E-9A56-3E69D0711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6" name="Picture 115" descr="cz.png">
              <a:extLst>
                <a:ext uri="{FF2B5EF4-FFF2-40B4-BE49-F238E27FC236}">
                  <a16:creationId xmlns:a16="http://schemas.microsoft.com/office/drawing/2014/main" id="{6EDC5F26-E7C6-4A61-BC78-1462C66C16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7" name="Picture 116" descr="ro.png">
              <a:extLst>
                <a:ext uri="{FF2B5EF4-FFF2-40B4-BE49-F238E27FC236}">
                  <a16:creationId xmlns:a16="http://schemas.microsoft.com/office/drawing/2014/main" id="{57809487-789E-47BB-AA8E-1F8C20F171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8" name="Picture 117" descr="se.png">
              <a:extLst>
                <a:ext uri="{FF2B5EF4-FFF2-40B4-BE49-F238E27FC236}">
                  <a16:creationId xmlns:a16="http://schemas.microsoft.com/office/drawing/2014/main" id="{6AEDE687-336C-48B5-BFA7-774CCF8A7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9" name="Picture 118" descr="ch.png">
              <a:extLst>
                <a:ext uri="{FF2B5EF4-FFF2-40B4-BE49-F238E27FC236}">
                  <a16:creationId xmlns:a16="http://schemas.microsoft.com/office/drawing/2014/main" id="{765B3246-3398-44E5-8782-0EC0C94739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0" name="Picture 119" descr="uk.png">
              <a:extLst>
                <a:ext uri="{FF2B5EF4-FFF2-40B4-BE49-F238E27FC236}">
                  <a16:creationId xmlns:a16="http://schemas.microsoft.com/office/drawing/2014/main" id="{B7A54B29-29A4-4216-BDCB-B892344F4C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BD10A5D6-9438-4E29-80B5-DC496C46D2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950D8082-BDE6-48BC-8317-0D4C3C44D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23" name="Picture 122" descr="ca.png">
              <a:extLst>
                <a:ext uri="{FF2B5EF4-FFF2-40B4-BE49-F238E27FC236}">
                  <a16:creationId xmlns:a16="http://schemas.microsoft.com/office/drawing/2014/main" id="{3FA38A6C-E219-4F65-80C0-7E329F7D3A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si.png">
              <a:extLst>
                <a:ext uri="{FF2B5EF4-FFF2-40B4-BE49-F238E27FC236}">
                  <a16:creationId xmlns:a16="http://schemas.microsoft.com/office/drawing/2014/main" id="{EA3E719E-4A8D-4153-9BDC-6D274C09D1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0" grpId="0"/>
    </p:bld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684BDC99-C1D9-4528-A72A-2D4001C96AA0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034AC13-1EEF-41F8-AE58-AFAE5F7BE0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664F28BA-7502-421D-B101-5362E71CF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C140489-71A9-4BF7-A35B-69576525CB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A7D51D07-2CB5-4767-9EA3-39B6419627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2EEC56CB-024A-423E-B9CF-FE0DB32565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D6401585-748D-4FDB-BDD1-D6A1EA5E2C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2CACA929-FD02-440D-B59F-0496A18844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DAED9F16-79ED-4941-933F-F3740433FF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C7EC3B9F-9E65-4BDC-865F-892967AA0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D7B2CE5-AF57-438B-BCEB-36D98E805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FACE792E-4573-4359-BDDC-A6BEBFC2D2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FE1E0052-6DA8-4408-9233-8DE651EAC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D4C18404-1A13-45B2-B6BB-81B0EDEAC9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A2DDEEF-D0DD-4A9E-998C-27AADF7347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A0872AC7-5F0A-4D43-BEF0-E0AB690C4C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642FEDC5-EB8D-4421-8869-C754AECD6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49D0D463-5E2E-423D-9110-F1B60BED03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D1E35DDC-73DD-4F6B-9DDF-DAB91501E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3BA2EC76-AFDC-42C5-BF4B-6B0FC83FB2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D4E95AA9-6EC6-4472-8BE0-C2F3861602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F7320CB-BE31-4CAF-AA55-0770745B6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E392A63-49C8-4DD0-8BC8-5580D30E1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31A6A25C-BDCE-49B8-8D55-B39E4FC25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4C71BA6F-62C8-4F62-B8FE-1A463E23FD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E9C5BA1B-5C5C-4AED-B62D-C637E61669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8F61DC0C-D87B-4D08-B5DB-B5333F0BF3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20B608CC-E0F9-4779-9AC6-06A367DE2F53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F9C6EEFA-6BCB-4E3E-880B-C5B2DB7F9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A5606F9E-4319-426C-96D1-2D5341885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DED832C4-6088-4FFB-8ECA-FD4E929CAA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62AEC6D8-B870-4117-B358-175425CA50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41D08CB4-B449-4D19-8CCD-FB42AC198F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B344F443-BE5B-4A1E-AA59-7DE67A4BB9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C934B2EE-C381-4C32-A9EC-040C7060E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388D48A0-8125-47CF-A5B7-70C65117BD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26D04D9B-A7C7-4799-9A44-F4B84AD15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828CD3BF-49D7-4096-8AF4-26F30291E6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FFDA44D-6337-4A3C-819B-C825C4CD9C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9D5C03EF-4597-48C6-8948-1A2FE56D76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9ECEB9F5-B5E5-4C73-B7BF-2DFC30CDB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5487C849-3C79-4C8C-93AE-7AB9C0BFAA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6A104906-460B-4ABF-9D57-E03E0A4EC1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FB8C829C-CDEA-43E2-B5FA-1375ED8969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1B3F36C1-6B11-4BD3-B1E5-BD0EEFC0CF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55A631C1-8E68-4419-9FD4-76651480A2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DDD891B4-7647-423A-AEA4-FB0EA340BE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ACE07E2F-6C2A-4C0A-9820-08FC5D593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48FF3F93-B84A-487C-A32D-80ABF0BD0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15C9E237-0ACB-484E-B8B5-25A5BF5DBB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92A442F4-46A5-406C-99C6-FDFF991F47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A0575BFF-BED3-454F-A6DD-A52CFBCC39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8D3617-6BA0-48D3-82CA-46645EBA5E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027F2BBC-FE31-4DE5-894E-421DD73A22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156319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225338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351588"/>
            <a:ext cx="11809731" cy="707886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1A2BB1A1-9396-CD95-4FC2-DF596EE606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2" descr="PPT_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69052"/>
            <a:ext cx="12225338" cy="48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23122"/>
          <a:stretch>
            <a:fillRect/>
          </a:stretch>
        </p:blipFill>
        <p:spPr bwMode="auto">
          <a:xfrm>
            <a:off x="10412773" y="207433"/>
            <a:ext cx="1617310" cy="67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PPT_Header02" hidden="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120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8"/>
          <p:cNvSpPr txBox="1">
            <a:spLocks noChangeArrowheads="1"/>
          </p:cNvSpPr>
          <p:nvPr userDrawn="1"/>
        </p:nvSpPr>
        <p:spPr bwMode="auto">
          <a:xfrm>
            <a:off x="218614" y="6096005"/>
            <a:ext cx="6706956" cy="28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60907" rIns="121799" bIns="60907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067">
                <a:solidFill>
                  <a:schemeClr val="bg2"/>
                </a:solidFill>
              </a:rPr>
              <a:t>ESA UNCLASSIFIED - For Official Use</a:t>
            </a:r>
            <a:endParaRPr lang="en-GB" altLang="en-US" sz="1067">
              <a:solidFill>
                <a:schemeClr val="bg2"/>
              </a:solidFill>
            </a:endParaRPr>
          </a:p>
        </p:txBody>
      </p:sp>
      <p:grpSp>
        <p:nvGrpSpPr>
          <p:cNvPr id="6" name="Group 36"/>
          <p:cNvGrpSpPr>
            <a:grpSpLocks/>
          </p:cNvGrpSpPr>
          <p:nvPr userDrawn="1"/>
        </p:nvGrpSpPr>
        <p:grpSpPr bwMode="auto">
          <a:xfrm>
            <a:off x="229236" y="6540503"/>
            <a:ext cx="8604431" cy="150284"/>
            <a:chOff x="171652" y="6621093"/>
            <a:chExt cx="6436141" cy="111519"/>
          </a:xfrm>
        </p:grpSpPr>
        <p:pic>
          <p:nvPicPr>
            <p:cNvPr id="7" name="Picture 37" descr="at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65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8" descr="be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18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9" descr="ca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3887" y="6621093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0" descr="ch.png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22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1" descr="cz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914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2" descr="d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9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3" descr="dk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4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4" descr="ee.png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81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5" descr="es.png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970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6" descr="fi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33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7" descr="fr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869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8" descr="gr.pn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21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9" descr="hu.png"/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57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50" descr="ie.png"/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938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51" descr="it.png"/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9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52" descr="lu.png"/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7855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53" descr="nl.png"/>
            <p:cNvPicPr>
              <a:picLocks noChangeAspect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012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4" descr="no.png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277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55" descr="pl.png"/>
            <p:cNvPicPr>
              <a:picLocks noChangeAspect="1"/>
            </p:cNvPicPr>
            <p:nvPr userDrawn="1"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8830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6" descr="pt.png"/>
            <p:cNvPicPr>
              <a:picLocks noChangeAspect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8686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7" descr="ro.png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984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58" descr="se.png"/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8359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9" descr="uk.png"/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3" y="6624268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30" name="Straight Connector 29"/>
          <p:cNvCxnSpPr/>
          <p:nvPr userDrawn="1"/>
        </p:nvCxnSpPr>
        <p:spPr>
          <a:xfrm>
            <a:off x="222866" y="6385984"/>
            <a:ext cx="11796602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249546"/>
      </p:ext>
    </p:extLst>
  </p:cSld>
  <p:clrMapOvr>
    <a:masterClrMapping/>
  </p:clrMapOvr>
  <p:hf sldNum="0"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351588"/>
            <a:ext cx="11865600" cy="707886"/>
          </a:xfrm>
          <a:prstGeom prst="rect">
            <a:avLst/>
          </a:prstGeom>
        </p:spPr>
        <p:txBody>
          <a:bodyPr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0BDEE793-43F4-4A4F-BF0B-ADE99A6B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6B75858F-9A67-41AA-8B94-F6B4B7AAF3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70A516BE-5CC6-4CE9-853F-31AEC336A0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203FB4ED-F3AB-494D-862E-A8696D16B7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4DE526DA-3481-446A-A732-98C859DCAB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D697FC77-812D-4172-A2ED-06CB6B4A92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42258044-A537-45EF-BA18-8D5B89EF71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F47E81A8-68FF-44CA-902D-07EB98CDAE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1EAD1F-6E3E-4517-925A-1B5C889209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D1B93C23-991F-494B-BDE7-D89CFBBFF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ADEDA91F-B42F-427D-89BB-3C1A49263B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69A2BB63-BAF0-40C4-AD9C-10D83E1B0F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F3B8823B-3FE6-48FB-8FD3-17F8F6BB65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E1DDA7F3-6A6D-4848-9BE9-DE1B487025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B10F78CA-487C-423E-84DC-EF5A1DB224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75F92B42-7A10-4C91-9DB1-180E4FFD79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264146D2-CAAA-4F82-B2C0-B0939A650A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B68EB404-158C-4653-9050-1BB2E937D2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CA0747A2-2A55-4B44-99F0-5940853698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13221147-EE6A-4598-8796-60356638B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0D10A43-DDF4-4D36-B1FC-63DCC84F1B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3A0ACA4A-31E0-4EF7-9E21-35C445CC4B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6486F896-C692-4036-82DC-F23CE9857C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2EC3C40A-F150-4487-9F1F-147F7CDF9A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F0EC0F78-6C83-44D6-AE54-0B212F99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00" name="Picture 99" descr="ca.png">
              <a:extLst>
                <a:ext uri="{FF2B5EF4-FFF2-40B4-BE49-F238E27FC236}">
                  <a16:creationId xmlns:a16="http://schemas.microsoft.com/office/drawing/2014/main" id="{473A4F5B-6675-4E40-9FFC-20B1CC23FB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1" name="Picture 100" descr="si.png">
              <a:extLst>
                <a:ext uri="{FF2B5EF4-FFF2-40B4-BE49-F238E27FC236}">
                  <a16:creationId xmlns:a16="http://schemas.microsoft.com/office/drawing/2014/main" id="{AAC5C742-AE53-4BA6-86AB-FDFE5EB690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</a:t>
            </a:r>
            <a:r>
              <a:rPr lang="en-GB" noProof="0"/>
              <a:t>Master</a:t>
            </a:r>
            <a:r>
              <a:rPr lang="en-US" noProof="0"/>
              <a:t> text styles</a:t>
            </a:r>
          </a:p>
          <a:p>
            <a:pPr lvl="1"/>
            <a:r>
              <a:rPr lang="en-GB" noProof="0"/>
              <a:t>Second</a:t>
            </a:r>
            <a:r>
              <a:rPr lang="en-US" noProof="0"/>
              <a:t> level</a:t>
            </a:r>
          </a:p>
          <a:p>
            <a:pPr lvl="2"/>
            <a:r>
              <a:rPr lang="en-US" noProof="0"/>
              <a:t>Third </a:t>
            </a:r>
            <a:r>
              <a:rPr lang="en-GB" noProof="0"/>
              <a:t>level</a:t>
            </a:r>
          </a:p>
          <a:p>
            <a:pPr lvl="3"/>
            <a:r>
              <a:rPr lang="en-GB" noProof="0"/>
              <a:t>Fourth</a:t>
            </a:r>
            <a:r>
              <a:rPr lang="en-US" noProof="0"/>
              <a:t> level</a:t>
            </a:r>
          </a:p>
          <a:p>
            <a:pPr lvl="4"/>
            <a:r>
              <a:rPr lang="en-GB" noProof="0"/>
              <a:t>Fifth</a:t>
            </a:r>
            <a:r>
              <a:rPr lang="en-US" noProof="0"/>
              <a:t> level</a:t>
            </a:r>
            <a:endParaRPr lang="en-GB" noProof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65A04F49-AB19-960F-9690-F05F2B9C84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ally empty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433234" y="6652619"/>
            <a:ext cx="286116" cy="281060"/>
          </a:xfrm>
          <a:prstGeom prst="rect">
            <a:avLst/>
          </a:prstGeom>
        </p:spPr>
        <p:txBody>
          <a:bodyPr lIns="53578" tIns="53578" rIns="53578" bIns="53578"/>
          <a:lstStyle>
            <a:lvl1pPr algn="ctr" defTabSz="228589">
              <a:lnSpc>
                <a:spcPts val="1051"/>
              </a:lnSpc>
              <a:tabLst>
                <a:tab pos="177792" algn="l"/>
                <a:tab pos="355582" algn="l"/>
                <a:tab pos="533373" algn="l"/>
                <a:tab pos="711165" algn="l"/>
                <a:tab pos="888956" algn="l"/>
                <a:tab pos="1066747" algn="l"/>
                <a:tab pos="1244538" algn="l"/>
                <a:tab pos="1422328" algn="l"/>
                <a:tab pos="1600120" algn="l"/>
                <a:tab pos="1777912" algn="l"/>
                <a:tab pos="1955702" algn="l"/>
                <a:tab pos="2133493" algn="l"/>
              </a:tabLst>
              <a:defRPr sz="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803988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4" descr="PPT_Header02" hidden="1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2" descr="1A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10816561" y="155577"/>
            <a:ext cx="121298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>
            <a:fillRect/>
          </a:stretch>
        </p:blipFill>
        <p:spPr bwMode="auto">
          <a:xfrm>
            <a:off x="10848397" y="6611938"/>
            <a:ext cx="1200248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 userDrawn="1"/>
        </p:nvCxnSpPr>
        <p:spPr>
          <a:xfrm>
            <a:off x="222858" y="6503988"/>
            <a:ext cx="117971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38"/>
          <p:cNvGrpSpPr>
            <a:grpSpLocks/>
          </p:cNvGrpSpPr>
          <p:nvPr userDrawn="1"/>
        </p:nvGrpSpPr>
        <p:grpSpPr bwMode="auto">
          <a:xfrm>
            <a:off x="226042" y="6621464"/>
            <a:ext cx="6844916" cy="111125"/>
            <a:chOff x="226046" y="6621472"/>
            <a:chExt cx="6826250" cy="111125"/>
          </a:xfrm>
        </p:grpSpPr>
        <p:pic>
          <p:nvPicPr>
            <p:cNvPr id="8" name="Picture 63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4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4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55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5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400" y="6621472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6" descr="ch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910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7" descr="cz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2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8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13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9" descr="dk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49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0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007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71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061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2" descr="fi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56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3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2990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4" descr="gr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1474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5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81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6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162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7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3503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8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04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9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318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80" descr="n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926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81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2969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2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80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3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3948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4" descr="s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92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5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3955" y="6624636"/>
              <a:ext cx="163896" cy="107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6" descr="si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722" y="6623372"/>
              <a:ext cx="163375" cy="107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4786272"/>
      </p:ext>
    </p:extLst>
  </p:cSld>
  <p:clrMapOvr>
    <a:masterClrMapping/>
  </p:clrMapOvr>
  <p:hf sldNum="0"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12120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16950723446_e7d8e1bfb9_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3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4" descr="PPT_Header02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 bwMode="auto">
          <a:xfrm>
            <a:off x="10412233" y="155577"/>
            <a:ext cx="1617310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434"/>
          <a:stretch>
            <a:fillRect/>
          </a:stretch>
        </p:blipFill>
        <p:spPr bwMode="auto">
          <a:xfrm>
            <a:off x="10412233" y="6611938"/>
            <a:ext cx="1601392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222858" y="6503988"/>
            <a:ext cx="11797133" cy="0"/>
          </a:xfrm>
          <a:prstGeom prst="line">
            <a:avLst/>
          </a:prstGeom>
          <a:ln w="6350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62"/>
          <p:cNvGrpSpPr>
            <a:grpSpLocks/>
          </p:cNvGrpSpPr>
          <p:nvPr userDrawn="1"/>
        </p:nvGrpSpPr>
        <p:grpSpPr bwMode="auto">
          <a:xfrm>
            <a:off x="230817" y="6621464"/>
            <a:ext cx="9127616" cy="111125"/>
            <a:chOff x="172269" y="6621494"/>
            <a:chExt cx="6826666" cy="111519"/>
          </a:xfrm>
        </p:grpSpPr>
        <p:pic>
          <p:nvPicPr>
            <p:cNvPr id="10" name="Picture 63" descr="at.png"/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26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4" descr="be.png"/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79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5" descr="ca.png"/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029" y="6621494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6" descr="ch.png"/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566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67" descr="cz.png"/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3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68" descr="de.png"/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0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69" descr="dk.png"/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76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70" descr="ee.png"/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98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1" descr="es.png"/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71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72" descr="fi.png"/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956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73" descr="fr.png"/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931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74" descr="gr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83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75" descr="hu.png"/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519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76" descr="ie.png"/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255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77" descr="it.png"/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91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78" descr="lu.png"/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8472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79" descr="nl.png"/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629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80" descr="no.png"/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8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81" descr="pl.png"/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447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2" descr="pt.png"/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9303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83" descr="ro.png"/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0460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84" descr="se.png"/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5801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85" descr="uk.png"/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0535" y="6624669"/>
              <a:ext cx="163906" cy="108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86" descr="si.png"/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327" y="6623401"/>
              <a:ext cx="163385" cy="1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2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69466" y="3679994"/>
            <a:ext cx="10627380" cy="392159"/>
          </a:xfrm>
          <a:solidFill>
            <a:srgbClr val="0070C0"/>
          </a:solidFill>
        </p:spPr>
        <p:txBody>
          <a:bodyPr>
            <a:spAutoFit/>
          </a:bodyPr>
          <a:lstStyle>
            <a:lvl1pPr marL="0" indent="0">
              <a:buFont typeface="Verdana" pitchFamily="34" charset="0"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/>
          </p:nvPr>
        </p:nvSpPr>
        <p:spPr>
          <a:xfrm>
            <a:off x="409784" y="2211955"/>
            <a:ext cx="10625007" cy="584775"/>
          </a:xfrm>
        </p:spPr>
        <p:txBody>
          <a:bodyPr/>
          <a:lstStyle>
            <a:lvl1pPr>
              <a:defRPr sz="3200" b="0" i="0">
                <a:solidFill>
                  <a:schemeClr val="bg1">
                    <a:lumMod val="9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89629530"/>
      </p:ext>
    </p:extLst>
  </p:cSld>
  <p:clrMapOvr>
    <a:masterClrMapping/>
  </p:clrMapOvr>
  <p:hf sldNum="0"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37477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0659335-D2B5-4B4C-81EC-CD79C3AB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3461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6" y="-3"/>
            <a:ext cx="12243525" cy="6858003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 userDrawn="1"/>
        </p:nvSpPr>
        <p:spPr>
          <a:xfrm>
            <a:off x="122717" y="6202583"/>
            <a:ext cx="24978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</p:spTree>
    <p:extLst>
      <p:ext uri="{BB962C8B-B14F-4D97-AF65-F5344CB8AC3E}">
        <p14:creationId xmlns:p14="http://schemas.microsoft.com/office/powerpoint/2010/main" val="291977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F782B72E-4E31-A785-2D79-3DF22C85A0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62DEE40-2A6F-48B4-B614-F9FFD314DAD6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121" name="Picture 120" descr="de.png">
              <a:extLst>
                <a:ext uri="{FF2B5EF4-FFF2-40B4-BE49-F238E27FC236}">
                  <a16:creationId xmlns:a16="http://schemas.microsoft.com/office/drawing/2014/main" id="{A970B62A-0203-4A19-A455-F20B73D5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2" name="Picture 121" descr="at.png">
              <a:extLst>
                <a:ext uri="{FF2B5EF4-FFF2-40B4-BE49-F238E27FC236}">
                  <a16:creationId xmlns:a16="http://schemas.microsoft.com/office/drawing/2014/main" id="{2118AA6D-2BA2-4486-A409-BE12E03391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3" name="Picture 122" descr="be.png">
              <a:extLst>
                <a:ext uri="{FF2B5EF4-FFF2-40B4-BE49-F238E27FC236}">
                  <a16:creationId xmlns:a16="http://schemas.microsoft.com/office/drawing/2014/main" id="{910F3EC6-2D46-4307-8994-5D4E9146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4" name="Picture 123" descr="dk.png">
              <a:extLst>
                <a:ext uri="{FF2B5EF4-FFF2-40B4-BE49-F238E27FC236}">
                  <a16:creationId xmlns:a16="http://schemas.microsoft.com/office/drawing/2014/main" id="{279315D7-7027-46F2-8BB6-616A1A632D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5" name="Picture 124" descr="es.png">
              <a:extLst>
                <a:ext uri="{FF2B5EF4-FFF2-40B4-BE49-F238E27FC236}">
                  <a16:creationId xmlns:a16="http://schemas.microsoft.com/office/drawing/2014/main" id="{2DC21960-D345-4761-90DF-C265D8FC9B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6" name="Picture 125" descr="ee.png">
              <a:extLst>
                <a:ext uri="{FF2B5EF4-FFF2-40B4-BE49-F238E27FC236}">
                  <a16:creationId xmlns:a16="http://schemas.microsoft.com/office/drawing/2014/main" id="{AE732C6B-6E77-4297-AB9C-876958CFC4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7" name="Picture 126" descr="fi.png">
              <a:extLst>
                <a:ext uri="{FF2B5EF4-FFF2-40B4-BE49-F238E27FC236}">
                  <a16:creationId xmlns:a16="http://schemas.microsoft.com/office/drawing/2014/main" id="{88E809BD-3DCE-4D00-80F9-6E4F8ADF7C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8" name="Picture 127" descr="fr.png">
              <a:extLst>
                <a:ext uri="{FF2B5EF4-FFF2-40B4-BE49-F238E27FC236}">
                  <a16:creationId xmlns:a16="http://schemas.microsoft.com/office/drawing/2014/main" id="{A08EF01A-0FFE-4318-A5B8-BCD112CEF2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29" name="Picture 128" descr="gr.png">
              <a:extLst>
                <a:ext uri="{FF2B5EF4-FFF2-40B4-BE49-F238E27FC236}">
                  <a16:creationId xmlns:a16="http://schemas.microsoft.com/office/drawing/2014/main" id="{59E0B1D7-1A7A-4B91-9F22-40878A373E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0" name="Picture 129" descr="hu.png">
              <a:extLst>
                <a:ext uri="{FF2B5EF4-FFF2-40B4-BE49-F238E27FC236}">
                  <a16:creationId xmlns:a16="http://schemas.microsoft.com/office/drawing/2014/main" id="{28891A48-D5B6-4788-8B1F-E988F7E6AD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1" name="Picture 130" descr="ie.png">
              <a:extLst>
                <a:ext uri="{FF2B5EF4-FFF2-40B4-BE49-F238E27FC236}">
                  <a16:creationId xmlns:a16="http://schemas.microsoft.com/office/drawing/2014/main" id="{769D02BD-EE9A-4A79-8AD6-9EA0337CB1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2" name="Picture 131" descr="it.png">
              <a:extLst>
                <a:ext uri="{FF2B5EF4-FFF2-40B4-BE49-F238E27FC236}">
                  <a16:creationId xmlns:a16="http://schemas.microsoft.com/office/drawing/2014/main" id="{45A7C867-FE7D-4AF0-A116-BC26BEAB1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3" name="Picture 132" descr="lu.png">
              <a:extLst>
                <a:ext uri="{FF2B5EF4-FFF2-40B4-BE49-F238E27FC236}">
                  <a16:creationId xmlns:a16="http://schemas.microsoft.com/office/drawing/2014/main" id="{F043634E-08BA-45EB-AF36-C217301247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4" name="Picture 133" descr="no.png">
              <a:extLst>
                <a:ext uri="{FF2B5EF4-FFF2-40B4-BE49-F238E27FC236}">
                  <a16:creationId xmlns:a16="http://schemas.microsoft.com/office/drawing/2014/main" id="{8F83A6EA-60BE-449A-BE15-F7171AF6DB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5" name="Picture 134" descr="nl.png">
              <a:extLst>
                <a:ext uri="{FF2B5EF4-FFF2-40B4-BE49-F238E27FC236}">
                  <a16:creationId xmlns:a16="http://schemas.microsoft.com/office/drawing/2014/main" id="{5C53ADEC-5298-435F-9085-28BC66C7784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6" name="Picture 135" descr="pl.png">
              <a:extLst>
                <a:ext uri="{FF2B5EF4-FFF2-40B4-BE49-F238E27FC236}">
                  <a16:creationId xmlns:a16="http://schemas.microsoft.com/office/drawing/2014/main" id="{276E3270-CC55-41C4-BFD3-1780C5D760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7" name="Picture 136" descr="pt.png">
              <a:extLst>
                <a:ext uri="{FF2B5EF4-FFF2-40B4-BE49-F238E27FC236}">
                  <a16:creationId xmlns:a16="http://schemas.microsoft.com/office/drawing/2014/main" id="{410F4D53-E973-43D1-B451-43DE79BFD5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8" name="Picture 137" descr="cz.png">
              <a:extLst>
                <a:ext uri="{FF2B5EF4-FFF2-40B4-BE49-F238E27FC236}">
                  <a16:creationId xmlns:a16="http://schemas.microsoft.com/office/drawing/2014/main" id="{47413069-E476-4EA7-BFEB-82383ADA32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9" name="Picture 138" descr="ro.png">
              <a:extLst>
                <a:ext uri="{FF2B5EF4-FFF2-40B4-BE49-F238E27FC236}">
                  <a16:creationId xmlns:a16="http://schemas.microsoft.com/office/drawing/2014/main" id="{0611F224-68EE-4B38-8DDF-874AA3F9B4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0" name="Picture 139" descr="se.png">
              <a:extLst>
                <a:ext uri="{FF2B5EF4-FFF2-40B4-BE49-F238E27FC236}">
                  <a16:creationId xmlns:a16="http://schemas.microsoft.com/office/drawing/2014/main" id="{77B092B8-38B2-4D25-BC43-B0AE871D9F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1" name="Picture 140" descr="ch.png">
              <a:extLst>
                <a:ext uri="{FF2B5EF4-FFF2-40B4-BE49-F238E27FC236}">
                  <a16:creationId xmlns:a16="http://schemas.microsoft.com/office/drawing/2014/main" id="{08EEFAF5-09B6-479C-AACD-9EDAE9A11B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2" name="Picture 141" descr="uk.png">
              <a:extLst>
                <a:ext uri="{FF2B5EF4-FFF2-40B4-BE49-F238E27FC236}">
                  <a16:creationId xmlns:a16="http://schemas.microsoft.com/office/drawing/2014/main" id="{B3C491C5-2561-4BBA-9E30-8910CC5C9C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1A87645F-DA8D-4EBE-90AE-0C0110F2E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EAECBD0D-E692-4C4E-AB5C-2D881A4C4A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145" name="Picture 144" descr="ca.png">
              <a:extLst>
                <a:ext uri="{FF2B5EF4-FFF2-40B4-BE49-F238E27FC236}">
                  <a16:creationId xmlns:a16="http://schemas.microsoft.com/office/drawing/2014/main" id="{EB46C3C7-C174-477F-B584-AC79193E18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6" name="Picture 145" descr="si.png">
              <a:extLst>
                <a:ext uri="{FF2B5EF4-FFF2-40B4-BE49-F238E27FC236}">
                  <a16:creationId xmlns:a16="http://schemas.microsoft.com/office/drawing/2014/main" id="{C5479B25-6EEF-4101-9A61-1E42A09C76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62558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85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70934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8E6FA3C-314F-4264-A2A0-C17D472570F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F2EAD215-9D43-44D7-992D-7CDF5A388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000DEE74-B867-4ED1-A18D-B2B873BE85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2D48C960-2F25-4508-9FDE-9A999AB8C6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30882285-1F69-4553-8441-2D44F61974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7DAF3C58-5D23-46C4-BC31-4968490AE1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88FC857E-F4CD-4DF5-AE42-FB43685E62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B1FFDDB8-3535-471D-8F52-52EABADBF8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86196376-4D93-4BED-BCE5-D22FA8DA9F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08E6395F-2BE0-49A5-B83B-16DD8F0089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C1F3DD40-D571-4C1E-8635-7C5F443A90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4826FE4B-D061-43FD-9317-62B5FDB53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8E3335C4-D946-4E54-979E-88D042AE58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61BA0FA6-D8EA-48D5-AB28-BB5B72186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7E3BF311-B40F-4E6C-A405-0C091D9E04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E558F2E9-D91A-4FDD-80E7-E2F148C0F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3B47932D-D44F-4DCD-87D6-A5BC9AFB2E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7B9129A9-ECA3-468D-AA44-271090220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7F26DE61-99F5-4AB1-AFDB-F11F501C18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ro.png">
              <a:extLst>
                <a:ext uri="{FF2B5EF4-FFF2-40B4-BE49-F238E27FC236}">
                  <a16:creationId xmlns:a16="http://schemas.microsoft.com/office/drawing/2014/main" id="{88857B61-9E41-4A23-B39A-32B5642DC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se.png">
              <a:extLst>
                <a:ext uri="{FF2B5EF4-FFF2-40B4-BE49-F238E27FC236}">
                  <a16:creationId xmlns:a16="http://schemas.microsoft.com/office/drawing/2014/main" id="{D78DE4AB-E936-4801-A40A-C6E83CFCF0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ch.png">
              <a:extLst>
                <a:ext uri="{FF2B5EF4-FFF2-40B4-BE49-F238E27FC236}">
                  <a16:creationId xmlns:a16="http://schemas.microsoft.com/office/drawing/2014/main" id="{C5FB46EC-A552-4F01-8C8D-3092C3ABE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uk.png">
              <a:extLst>
                <a:ext uri="{FF2B5EF4-FFF2-40B4-BE49-F238E27FC236}">
                  <a16:creationId xmlns:a16="http://schemas.microsoft.com/office/drawing/2014/main" id="{3024E806-0193-4A38-9A3C-0703BA773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C3229E-8416-4F1A-A622-61F747C89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9F210E6-D94F-4397-995D-E88044AC8D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06C979C6-3E6A-431C-9B03-B5AA6AF330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79FC82AC-DF62-4ECC-BB50-E7413079C3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7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9C65307-F4F0-4DFB-AAC5-354BD3CA703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292F6A67-94ED-4246-B3D4-F5D0C7FF47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14F4E8AA-F4AA-42EF-A666-0E0BFC05CE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9519A366-6089-4563-AECF-C5540D03A4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3958D8B3-A865-44A6-A82D-2228713B5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EE15A4C2-473D-4080-A2D4-6638325C51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7DB849C6-CC7E-44F9-A95A-A98101C61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F825B8A1-C302-4B37-B645-39A0B318A8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FE20B3A4-9A70-48F3-B834-5F2D8CC315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00A817A1-8B64-4A14-88F4-AEF4EED2EE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0B29320B-4B0A-43DA-878C-8F0218DC74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B3A5C126-A55A-45C1-A573-70331C17CD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27781A6F-12C1-4FB7-873C-9FCD8EEEE6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CA1EFF8B-1F5B-4E0D-BD7C-51E6B3EA85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78DA3383-C2C6-4D92-910F-EB6C3CC25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C4201F21-7F2B-45B0-A173-E9C5487C94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C82F7AD0-15FF-4665-A340-6A33A72387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2B2DAEF2-BCA5-40D5-9268-E1D354845D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1151B420-E1C8-42C1-ACBD-7C9D52C868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EA1EE235-BD35-41A4-A811-A129CAFFD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9DDA8A9C-8D57-4101-B227-6EEB2710D6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A320CB74-1EFA-4C80-B5DD-6CACA2DA6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AA60AB6F-66E6-47F4-8D57-97033E9677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1CE007C9-149E-4F31-BB61-10B170178F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6DD0C02-0752-49A2-BF37-C863A0F1E6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6E3E323C-20CA-43E8-8D46-899C3728D6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F213CEBB-E1E6-4069-92CB-420CD6D666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1689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79369CE-7173-4AC7-8E00-9A42C2E14DAE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1CB03406-C845-4227-8BBF-260E714344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3A909549-A24B-46E1-BABB-90353ACF5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03957F4A-7F2D-40F8-9237-DA2F8D523E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5035A5B4-2B4F-48B0-AA7A-583347B019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7236A7F6-F621-4585-A031-00055D87DF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D0C34C0E-214E-4062-813E-4419A8C626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532CD5A0-8F3A-41E9-AC0A-AABCFE14AF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DF1D70BD-1DBE-4F7E-BC32-ED6D3B279C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0DBE3476-8900-4427-952C-B30074F47E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DCB44E8B-3CDD-4084-8F0C-E02D3DBB19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BE673621-D336-40BA-8A02-42C1380AC5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2E034309-AC98-4046-9201-23E07B2250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D2BAC70E-C307-4CE7-9911-C08D1021E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A00CB3A1-4252-42EB-A363-E41DED0E4F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512C554E-6156-4E51-A297-BDEEF5A9E2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35B63207-6997-4292-8C87-E83D5F10ED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4F60AB79-CE4E-4545-B5CC-136478264D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8BC62162-A5D9-4C47-8C23-8CA569A77A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DD765E98-8175-400A-882A-8C5AECE1F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92A8B8BD-D77A-4336-BFF8-524F334411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8E710A03-9EA1-40F0-BA30-08DB40207E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C876FBBD-2450-4F6B-BD82-18A7CE83CB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236C9A-2A34-4B1F-9526-1A9264AD88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127496E-9489-47A7-8099-13DD31D24D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DFEB693B-CA0B-4B92-ADA2-4A3BCA6E23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68C5C9CA-85CE-46E5-BD1B-A9426D0EAD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57878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B9A743C-B7D1-41DB-8612-4F06952FB585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5" name="Picture 64" descr="de.png">
              <a:extLst>
                <a:ext uri="{FF2B5EF4-FFF2-40B4-BE49-F238E27FC236}">
                  <a16:creationId xmlns:a16="http://schemas.microsoft.com/office/drawing/2014/main" id="{2260F76E-593B-4EDB-BD08-777D2A5D8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at.png">
              <a:extLst>
                <a:ext uri="{FF2B5EF4-FFF2-40B4-BE49-F238E27FC236}">
                  <a16:creationId xmlns:a16="http://schemas.microsoft.com/office/drawing/2014/main" id="{19893E0B-603A-437D-A469-C0B43241F5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be.png">
              <a:extLst>
                <a:ext uri="{FF2B5EF4-FFF2-40B4-BE49-F238E27FC236}">
                  <a16:creationId xmlns:a16="http://schemas.microsoft.com/office/drawing/2014/main" id="{C9663240-E702-4D82-B685-2A8467AD8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dk.png">
              <a:extLst>
                <a:ext uri="{FF2B5EF4-FFF2-40B4-BE49-F238E27FC236}">
                  <a16:creationId xmlns:a16="http://schemas.microsoft.com/office/drawing/2014/main" id="{07503167-0370-4305-8D3E-BD50C78FA0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es.png">
              <a:extLst>
                <a:ext uri="{FF2B5EF4-FFF2-40B4-BE49-F238E27FC236}">
                  <a16:creationId xmlns:a16="http://schemas.microsoft.com/office/drawing/2014/main" id="{FC4123A9-103F-40A5-BE7A-F467511BCC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e.png">
              <a:extLst>
                <a:ext uri="{FF2B5EF4-FFF2-40B4-BE49-F238E27FC236}">
                  <a16:creationId xmlns:a16="http://schemas.microsoft.com/office/drawing/2014/main" id="{2DCAA69B-B698-4648-9125-424DABA24A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fi.png">
              <a:extLst>
                <a:ext uri="{FF2B5EF4-FFF2-40B4-BE49-F238E27FC236}">
                  <a16:creationId xmlns:a16="http://schemas.microsoft.com/office/drawing/2014/main" id="{8E962E07-6FE0-47D0-8A8F-13AEE9B4F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r.png">
              <a:extLst>
                <a:ext uri="{FF2B5EF4-FFF2-40B4-BE49-F238E27FC236}">
                  <a16:creationId xmlns:a16="http://schemas.microsoft.com/office/drawing/2014/main" id="{BE81DB6C-E209-410D-BD97-90672AFEDD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gr.png">
              <a:extLst>
                <a:ext uri="{FF2B5EF4-FFF2-40B4-BE49-F238E27FC236}">
                  <a16:creationId xmlns:a16="http://schemas.microsoft.com/office/drawing/2014/main" id="{5AFC8449-6CB1-4AD2-BE60-092464841E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hu.png">
              <a:extLst>
                <a:ext uri="{FF2B5EF4-FFF2-40B4-BE49-F238E27FC236}">
                  <a16:creationId xmlns:a16="http://schemas.microsoft.com/office/drawing/2014/main" id="{059E00F1-F251-4803-853F-D6ACD70ED9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ie.png">
              <a:extLst>
                <a:ext uri="{FF2B5EF4-FFF2-40B4-BE49-F238E27FC236}">
                  <a16:creationId xmlns:a16="http://schemas.microsoft.com/office/drawing/2014/main" id="{7E78A75A-9DFF-4747-B21B-B56BB16602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t.png">
              <a:extLst>
                <a:ext uri="{FF2B5EF4-FFF2-40B4-BE49-F238E27FC236}">
                  <a16:creationId xmlns:a16="http://schemas.microsoft.com/office/drawing/2014/main" id="{709F35FB-F126-4937-8DF4-D094AEB1B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lu.png">
              <a:extLst>
                <a:ext uri="{FF2B5EF4-FFF2-40B4-BE49-F238E27FC236}">
                  <a16:creationId xmlns:a16="http://schemas.microsoft.com/office/drawing/2014/main" id="{5D969FDE-8278-43F8-8630-E3D470C666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no.png">
              <a:extLst>
                <a:ext uri="{FF2B5EF4-FFF2-40B4-BE49-F238E27FC236}">
                  <a16:creationId xmlns:a16="http://schemas.microsoft.com/office/drawing/2014/main" id="{587588E2-8DF7-4F1A-9CF8-15C2D5DD7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l.png">
              <a:extLst>
                <a:ext uri="{FF2B5EF4-FFF2-40B4-BE49-F238E27FC236}">
                  <a16:creationId xmlns:a16="http://schemas.microsoft.com/office/drawing/2014/main" id="{BDDD9CCF-74B7-422D-9261-62074CCB7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pl.png">
              <a:extLst>
                <a:ext uri="{FF2B5EF4-FFF2-40B4-BE49-F238E27FC236}">
                  <a16:creationId xmlns:a16="http://schemas.microsoft.com/office/drawing/2014/main" id="{90422AF0-D6F1-401B-ABC4-13FED668E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t.png">
              <a:extLst>
                <a:ext uri="{FF2B5EF4-FFF2-40B4-BE49-F238E27FC236}">
                  <a16:creationId xmlns:a16="http://schemas.microsoft.com/office/drawing/2014/main" id="{2BC064DB-94D4-42C0-B73C-31561523B3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cz.png">
              <a:extLst>
                <a:ext uri="{FF2B5EF4-FFF2-40B4-BE49-F238E27FC236}">
                  <a16:creationId xmlns:a16="http://schemas.microsoft.com/office/drawing/2014/main" id="{EBDD76DA-9C06-4054-AB3E-9101A409B1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ro.png">
              <a:extLst>
                <a:ext uri="{FF2B5EF4-FFF2-40B4-BE49-F238E27FC236}">
                  <a16:creationId xmlns:a16="http://schemas.microsoft.com/office/drawing/2014/main" id="{CF0A2186-C120-4ACF-BE30-18AA358787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se.png">
              <a:extLst>
                <a:ext uri="{FF2B5EF4-FFF2-40B4-BE49-F238E27FC236}">
                  <a16:creationId xmlns:a16="http://schemas.microsoft.com/office/drawing/2014/main" id="{E01C9AB2-3AE0-4590-BAAD-9CA39141D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h.png">
              <a:extLst>
                <a:ext uri="{FF2B5EF4-FFF2-40B4-BE49-F238E27FC236}">
                  <a16:creationId xmlns:a16="http://schemas.microsoft.com/office/drawing/2014/main" id="{4F4047DF-BE46-4727-8379-BFCB7E840C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uk.png">
              <a:extLst>
                <a:ext uri="{FF2B5EF4-FFF2-40B4-BE49-F238E27FC236}">
                  <a16:creationId xmlns:a16="http://schemas.microsoft.com/office/drawing/2014/main" id="{3D62907B-BA5B-4313-A013-17A099327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BE1E5D2-7E89-429E-B698-58C4394E25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CFAFC6C-23C6-45F2-BEA4-5AD308E99F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 descr="ca.png">
              <a:extLst>
                <a:ext uri="{FF2B5EF4-FFF2-40B4-BE49-F238E27FC236}">
                  <a16:creationId xmlns:a16="http://schemas.microsoft.com/office/drawing/2014/main" id="{CDC91B31-EDDE-4943-96B0-31E7D845C5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 descr="si.png">
              <a:extLst>
                <a:ext uri="{FF2B5EF4-FFF2-40B4-BE49-F238E27FC236}">
                  <a16:creationId xmlns:a16="http://schemas.microsoft.com/office/drawing/2014/main" id="{8E02A4C4-33E7-460E-9F50-E5A68F2D8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165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167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8719407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9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E922FC4-407B-84E5-F5C5-30D97EAF27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71704380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67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9727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838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1164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7612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147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308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4654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276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1324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1485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2849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269" y="853124"/>
            <a:ext cx="11764800" cy="5328000"/>
          </a:xfrm>
        </p:spPr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92778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84" y="0"/>
            <a:ext cx="12225338" cy="6858000"/>
          </a:xfrm>
          <a:prstGeom prst="rect">
            <a:avLst/>
          </a:prstGeom>
        </p:spPr>
      </p:pic>
      <p:sp>
        <p:nvSpPr>
          <p:cNvPr id="32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0" name="Straight Connector 59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B3CD9E8-DAA2-402C-846E-EED8B67D95DA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5" name="Picture 34" descr="de.png">
              <a:extLst>
                <a:ext uri="{FF2B5EF4-FFF2-40B4-BE49-F238E27FC236}">
                  <a16:creationId xmlns:a16="http://schemas.microsoft.com/office/drawing/2014/main" id="{C7E2EB11-F5A5-48E8-ACB2-CE0ED93961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6" name="Picture 35" descr="at.png">
              <a:extLst>
                <a:ext uri="{FF2B5EF4-FFF2-40B4-BE49-F238E27FC236}">
                  <a16:creationId xmlns:a16="http://schemas.microsoft.com/office/drawing/2014/main" id="{3ACD3F58-F67F-4238-A2A7-818C63BC2F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7" name="Picture 36" descr="be.png">
              <a:extLst>
                <a:ext uri="{FF2B5EF4-FFF2-40B4-BE49-F238E27FC236}">
                  <a16:creationId xmlns:a16="http://schemas.microsoft.com/office/drawing/2014/main" id="{ADADEE39-88F4-4A98-9D8C-42AF4F4960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8" name="Picture 37" descr="dk.png">
              <a:extLst>
                <a:ext uri="{FF2B5EF4-FFF2-40B4-BE49-F238E27FC236}">
                  <a16:creationId xmlns:a16="http://schemas.microsoft.com/office/drawing/2014/main" id="{371B7FAC-5824-4359-887F-555588CDD4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es.png">
              <a:extLst>
                <a:ext uri="{FF2B5EF4-FFF2-40B4-BE49-F238E27FC236}">
                  <a16:creationId xmlns:a16="http://schemas.microsoft.com/office/drawing/2014/main" id="{F066DB4B-A778-4845-B2FE-9AF30B0218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ee.png">
              <a:extLst>
                <a:ext uri="{FF2B5EF4-FFF2-40B4-BE49-F238E27FC236}">
                  <a16:creationId xmlns:a16="http://schemas.microsoft.com/office/drawing/2014/main" id="{821BFB9F-F17A-425E-A366-BA7632953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fi.png">
              <a:extLst>
                <a:ext uri="{FF2B5EF4-FFF2-40B4-BE49-F238E27FC236}">
                  <a16:creationId xmlns:a16="http://schemas.microsoft.com/office/drawing/2014/main" id="{996337B7-4916-4E43-BBF5-6F1FC0CF4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fr.png">
              <a:extLst>
                <a:ext uri="{FF2B5EF4-FFF2-40B4-BE49-F238E27FC236}">
                  <a16:creationId xmlns:a16="http://schemas.microsoft.com/office/drawing/2014/main" id="{886B9C19-836D-4C46-A3FA-861813D99A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gr.png">
              <a:extLst>
                <a:ext uri="{FF2B5EF4-FFF2-40B4-BE49-F238E27FC236}">
                  <a16:creationId xmlns:a16="http://schemas.microsoft.com/office/drawing/2014/main" id="{CF8A8FE4-574D-481B-97E4-2A3B5A3903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hu.png">
              <a:extLst>
                <a:ext uri="{FF2B5EF4-FFF2-40B4-BE49-F238E27FC236}">
                  <a16:creationId xmlns:a16="http://schemas.microsoft.com/office/drawing/2014/main" id="{5BF2F84D-D417-4330-8343-CAF757B48F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ie.png">
              <a:extLst>
                <a:ext uri="{FF2B5EF4-FFF2-40B4-BE49-F238E27FC236}">
                  <a16:creationId xmlns:a16="http://schemas.microsoft.com/office/drawing/2014/main" id="{7FF063F2-0FF1-4077-A250-1F677C6E77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it.png">
              <a:extLst>
                <a:ext uri="{FF2B5EF4-FFF2-40B4-BE49-F238E27FC236}">
                  <a16:creationId xmlns:a16="http://schemas.microsoft.com/office/drawing/2014/main" id="{C8A88A73-B632-4A68-BF77-8976B2368B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lu.png">
              <a:extLst>
                <a:ext uri="{FF2B5EF4-FFF2-40B4-BE49-F238E27FC236}">
                  <a16:creationId xmlns:a16="http://schemas.microsoft.com/office/drawing/2014/main" id="{39576EE8-9384-4EEB-B561-0025B3485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no.png">
              <a:extLst>
                <a:ext uri="{FF2B5EF4-FFF2-40B4-BE49-F238E27FC236}">
                  <a16:creationId xmlns:a16="http://schemas.microsoft.com/office/drawing/2014/main" id="{A8A5E7C7-B616-40B6-9066-D8EE270C6E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nl.png">
              <a:extLst>
                <a:ext uri="{FF2B5EF4-FFF2-40B4-BE49-F238E27FC236}">
                  <a16:creationId xmlns:a16="http://schemas.microsoft.com/office/drawing/2014/main" id="{D3F24F85-52B2-4C70-BC0B-F32E70F37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pl.png">
              <a:extLst>
                <a:ext uri="{FF2B5EF4-FFF2-40B4-BE49-F238E27FC236}">
                  <a16:creationId xmlns:a16="http://schemas.microsoft.com/office/drawing/2014/main" id="{4C53B741-8203-4178-9DAB-4758B0A2BF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pt.png">
              <a:extLst>
                <a:ext uri="{FF2B5EF4-FFF2-40B4-BE49-F238E27FC236}">
                  <a16:creationId xmlns:a16="http://schemas.microsoft.com/office/drawing/2014/main" id="{8225423C-5B88-4900-9343-44A5D319D2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cz.png">
              <a:extLst>
                <a:ext uri="{FF2B5EF4-FFF2-40B4-BE49-F238E27FC236}">
                  <a16:creationId xmlns:a16="http://schemas.microsoft.com/office/drawing/2014/main" id="{CF2F4187-8CA7-4632-874E-6770239C1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ro.png">
              <a:extLst>
                <a:ext uri="{FF2B5EF4-FFF2-40B4-BE49-F238E27FC236}">
                  <a16:creationId xmlns:a16="http://schemas.microsoft.com/office/drawing/2014/main" id="{B6FF78CC-99B7-4BC3-95E5-2703A48F99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se.png">
              <a:extLst>
                <a:ext uri="{FF2B5EF4-FFF2-40B4-BE49-F238E27FC236}">
                  <a16:creationId xmlns:a16="http://schemas.microsoft.com/office/drawing/2014/main" id="{DE9D8EF6-E457-4D03-9B35-81828FD9D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h.png">
              <a:extLst>
                <a:ext uri="{FF2B5EF4-FFF2-40B4-BE49-F238E27FC236}">
                  <a16:creationId xmlns:a16="http://schemas.microsoft.com/office/drawing/2014/main" id="{5BA6288D-20C8-4F1E-9BC8-2C4F08F32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uk.png">
              <a:extLst>
                <a:ext uri="{FF2B5EF4-FFF2-40B4-BE49-F238E27FC236}">
                  <a16:creationId xmlns:a16="http://schemas.microsoft.com/office/drawing/2014/main" id="{AAB3CF3C-57A1-4E51-9DA2-92D2074CA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7BCD2E6-AD54-4B95-948A-147FE7876C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C20EE443-0AC1-423A-8301-20840870DF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8" name="Picture 87" descr="ca.png">
              <a:extLst>
                <a:ext uri="{FF2B5EF4-FFF2-40B4-BE49-F238E27FC236}">
                  <a16:creationId xmlns:a16="http://schemas.microsoft.com/office/drawing/2014/main" id="{2089F3F6-5F6C-4AFF-B552-29F72AFE51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si.png">
              <a:extLst>
                <a:ext uri="{FF2B5EF4-FFF2-40B4-BE49-F238E27FC236}">
                  <a16:creationId xmlns:a16="http://schemas.microsoft.com/office/drawing/2014/main" id="{349EB658-7B44-4B6D-AA31-77456937E7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78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34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000" b="0" i="0" noProof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lang="en-GB" sz="1000" b="0" i="0" noProof="0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grpSp>
        <p:nvGrpSpPr>
          <p:cNvPr id="37" name="Group 36"/>
          <p:cNvGrpSpPr/>
          <p:nvPr userDrawn="1"/>
        </p:nvGrpSpPr>
        <p:grpSpPr>
          <a:xfrm>
            <a:off x="220200" y="6570479"/>
            <a:ext cx="6845333" cy="111519"/>
            <a:chOff x="172269" y="6621494"/>
            <a:chExt cx="6826666" cy="111519"/>
          </a:xfrm>
        </p:grpSpPr>
        <p:pic>
          <p:nvPicPr>
            <p:cNvPr id="38" name="Picture 37" descr="at.png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26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be.png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ca.png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5029" y="6621494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ch.png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566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cz.png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3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de.png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0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76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e.png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298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71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1956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931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83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/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519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255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/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91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/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472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l.png"/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629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/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338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/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447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/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9303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ro.png"/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460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se.png"/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5801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/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535" y="6624669"/>
              <a:ext cx="163906" cy="10834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i.png"/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327" y="6623401"/>
              <a:ext cx="163385" cy="108000"/>
            </a:xfrm>
            <a:prstGeom prst="rect">
              <a:avLst/>
            </a:prstGeom>
          </p:spPr>
        </p:pic>
      </p:grp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64" name="Straight Connector 63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Box 34"/>
          <p:cNvSpPr txBox="1">
            <a:spLocks noChangeAspect="1" noChangeArrowheads="1"/>
          </p:cNvSpPr>
          <p:nvPr userDrawn="1"/>
        </p:nvSpPr>
        <p:spPr bwMode="auto">
          <a:xfrm>
            <a:off x="8255287" y="6128000"/>
            <a:ext cx="3759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/>
          <a:lstStyle/>
          <a:p>
            <a:pPr algn="r">
              <a:spcBef>
                <a:spcPct val="50000"/>
              </a:spcBef>
            </a:pPr>
            <a:fld id="{BBA2E11D-44E1-43DD-A173-928128880055}" type="slidenum">
              <a:rPr lang="en-GB" sz="1000" noProof="1" smtClean="0">
                <a:solidFill>
                  <a:srgbClr val="E8E9E4"/>
                </a:solidFill>
                <a:latin typeface="Arial" charset="0"/>
                <a:ea typeface="Arial" charset="0"/>
                <a:cs typeface="Arial" charset="0"/>
              </a:rPr>
              <a:pPr algn="r">
                <a:spcBef>
                  <a:spcPct val="50000"/>
                </a:spcBef>
              </a:pPr>
              <a:t>‹#›</a:t>
            </a:fld>
            <a:endParaRPr lang="en-GB" sz="1000" noProof="1">
              <a:solidFill>
                <a:srgbClr val="E8E9E4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224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 descr="C:\Users\ALAHCEM\Downloads\068598-earth-europe-night-space Cropped.jpg">
            <a:extLst>
              <a:ext uri="{FF2B5EF4-FFF2-40B4-BE49-F238E27FC236}">
                <a16:creationId xmlns:a16="http://schemas.microsoft.com/office/drawing/2014/main" id="{67003A2A-8DB1-4A58-B145-F03625E41C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2501"/>
            <a:ext cx="122253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BEF95BAE-6F64-4C8D-A4E4-741BD72266EF}"/>
              </a:ext>
            </a:extLst>
          </p:cNvPr>
          <p:cNvSpPr/>
          <p:nvPr userDrawn="1"/>
        </p:nvSpPr>
        <p:spPr>
          <a:xfrm>
            <a:off x="0" y="-12501"/>
            <a:ext cx="12231921" cy="6858000"/>
          </a:xfrm>
          <a:prstGeom prst="rect">
            <a:avLst/>
          </a:prstGeom>
          <a:solidFill>
            <a:srgbClr val="00324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78DA096-8392-4F58-97BE-290ECC73CD19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1" name="Picture 40" descr="de.png">
              <a:extLst>
                <a:ext uri="{FF2B5EF4-FFF2-40B4-BE49-F238E27FC236}">
                  <a16:creationId xmlns:a16="http://schemas.microsoft.com/office/drawing/2014/main" id="{5A86385B-2D17-48E4-B1C7-72099AD989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at.png">
              <a:extLst>
                <a:ext uri="{FF2B5EF4-FFF2-40B4-BE49-F238E27FC236}">
                  <a16:creationId xmlns:a16="http://schemas.microsoft.com/office/drawing/2014/main" id="{72D8AF78-5546-499F-82DE-EF4AAF2AD8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be.png">
              <a:extLst>
                <a:ext uri="{FF2B5EF4-FFF2-40B4-BE49-F238E27FC236}">
                  <a16:creationId xmlns:a16="http://schemas.microsoft.com/office/drawing/2014/main" id="{F96837D6-C670-4EF9-B38F-70FFB91B40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dk.png">
              <a:extLst>
                <a:ext uri="{FF2B5EF4-FFF2-40B4-BE49-F238E27FC236}">
                  <a16:creationId xmlns:a16="http://schemas.microsoft.com/office/drawing/2014/main" id="{BB76CADE-2397-4350-A6A9-56E53A85FF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es.png">
              <a:extLst>
                <a:ext uri="{FF2B5EF4-FFF2-40B4-BE49-F238E27FC236}">
                  <a16:creationId xmlns:a16="http://schemas.microsoft.com/office/drawing/2014/main" id="{8A0C55ED-FD6C-43A5-8EDA-5A97EF7EA2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e.png">
              <a:extLst>
                <a:ext uri="{FF2B5EF4-FFF2-40B4-BE49-F238E27FC236}">
                  <a16:creationId xmlns:a16="http://schemas.microsoft.com/office/drawing/2014/main" id="{0D7F3302-8888-4602-A58C-6D5EC27B0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fi.png">
              <a:extLst>
                <a:ext uri="{FF2B5EF4-FFF2-40B4-BE49-F238E27FC236}">
                  <a16:creationId xmlns:a16="http://schemas.microsoft.com/office/drawing/2014/main" id="{F349BBD5-0461-441E-93B9-4EF78CB347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r.png">
              <a:extLst>
                <a:ext uri="{FF2B5EF4-FFF2-40B4-BE49-F238E27FC236}">
                  <a16:creationId xmlns:a16="http://schemas.microsoft.com/office/drawing/2014/main" id="{3C453D10-C52F-4E14-B000-A42CF3CB2E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gr.png">
              <a:extLst>
                <a:ext uri="{FF2B5EF4-FFF2-40B4-BE49-F238E27FC236}">
                  <a16:creationId xmlns:a16="http://schemas.microsoft.com/office/drawing/2014/main" id="{0AE7EE64-54AF-4C6E-8F1A-F32731B1FD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hu.png">
              <a:extLst>
                <a:ext uri="{FF2B5EF4-FFF2-40B4-BE49-F238E27FC236}">
                  <a16:creationId xmlns:a16="http://schemas.microsoft.com/office/drawing/2014/main" id="{2F4F99AC-589C-4197-8A9D-DD931AA266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ie.png">
              <a:extLst>
                <a:ext uri="{FF2B5EF4-FFF2-40B4-BE49-F238E27FC236}">
                  <a16:creationId xmlns:a16="http://schemas.microsoft.com/office/drawing/2014/main" id="{C870F9A8-AC4E-49FD-B186-F57356C825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t.png">
              <a:extLst>
                <a:ext uri="{FF2B5EF4-FFF2-40B4-BE49-F238E27FC236}">
                  <a16:creationId xmlns:a16="http://schemas.microsoft.com/office/drawing/2014/main" id="{D663DA65-39BC-41CA-8DDB-585B220368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lu.png">
              <a:extLst>
                <a:ext uri="{FF2B5EF4-FFF2-40B4-BE49-F238E27FC236}">
                  <a16:creationId xmlns:a16="http://schemas.microsoft.com/office/drawing/2014/main" id="{2208C326-8A24-46D7-8ABA-C672D2455C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no.png">
              <a:extLst>
                <a:ext uri="{FF2B5EF4-FFF2-40B4-BE49-F238E27FC236}">
                  <a16:creationId xmlns:a16="http://schemas.microsoft.com/office/drawing/2014/main" id="{4271F525-3DA6-4722-9C8E-35A96D14C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l.png">
              <a:extLst>
                <a:ext uri="{FF2B5EF4-FFF2-40B4-BE49-F238E27FC236}">
                  <a16:creationId xmlns:a16="http://schemas.microsoft.com/office/drawing/2014/main" id="{3DC56739-BF09-4E34-98B6-AE2CD946ED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pl.png">
              <a:extLst>
                <a:ext uri="{FF2B5EF4-FFF2-40B4-BE49-F238E27FC236}">
                  <a16:creationId xmlns:a16="http://schemas.microsoft.com/office/drawing/2014/main" id="{84576C5B-6070-4BE6-8017-202A6643D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t.png">
              <a:extLst>
                <a:ext uri="{FF2B5EF4-FFF2-40B4-BE49-F238E27FC236}">
                  <a16:creationId xmlns:a16="http://schemas.microsoft.com/office/drawing/2014/main" id="{337C10FD-ED54-448D-8EFD-3CDA170A6B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z.png">
              <a:extLst>
                <a:ext uri="{FF2B5EF4-FFF2-40B4-BE49-F238E27FC236}">
                  <a16:creationId xmlns:a16="http://schemas.microsoft.com/office/drawing/2014/main" id="{49DE091B-8BCF-4223-9776-C0CB14FD8F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4944289B-335A-4452-9EF7-89483A5E13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se.png">
              <a:extLst>
                <a:ext uri="{FF2B5EF4-FFF2-40B4-BE49-F238E27FC236}">
                  <a16:creationId xmlns:a16="http://schemas.microsoft.com/office/drawing/2014/main" id="{61A625A9-0EB6-4D69-AC39-C814136E62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3" name="Picture 62" descr="ch.png">
              <a:extLst>
                <a:ext uri="{FF2B5EF4-FFF2-40B4-BE49-F238E27FC236}">
                  <a16:creationId xmlns:a16="http://schemas.microsoft.com/office/drawing/2014/main" id="{000E0FDF-0041-4CE5-9B78-2A24BD406A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uk.png">
              <a:extLst>
                <a:ext uri="{FF2B5EF4-FFF2-40B4-BE49-F238E27FC236}">
                  <a16:creationId xmlns:a16="http://schemas.microsoft.com/office/drawing/2014/main" id="{BE1BA980-38EA-4654-8A12-7A8597CFED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0603A70-30B0-4BA8-A29D-D704947A46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A030422-B668-40AD-B151-8AFF89352A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8" name="Picture 67" descr="ca.png">
              <a:extLst>
                <a:ext uri="{FF2B5EF4-FFF2-40B4-BE49-F238E27FC236}">
                  <a16:creationId xmlns:a16="http://schemas.microsoft.com/office/drawing/2014/main" id="{BB2D02FB-0F93-4F21-A715-CA5841D2D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si.png">
              <a:extLst>
                <a:ext uri="{FF2B5EF4-FFF2-40B4-BE49-F238E27FC236}">
                  <a16:creationId xmlns:a16="http://schemas.microsoft.com/office/drawing/2014/main" id="{3C6E62ED-04A6-4CB5-866A-5B4ABB1C1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61107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86" y="-1"/>
            <a:ext cx="12243525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Name Surname</a:t>
            </a:r>
          </a:p>
          <a:p>
            <a:pPr lvl="0"/>
            <a:r>
              <a:rPr lang="it-IT" err="1"/>
              <a:t>Where</a:t>
            </a:r>
            <a:r>
              <a:rPr lang="it-IT"/>
              <a:t> are </a:t>
            </a:r>
            <a:r>
              <a:rPr lang="it-IT" err="1"/>
              <a:t>you</a:t>
            </a:r>
            <a:r>
              <a:rPr lang="it-IT"/>
              <a:t> </a:t>
            </a:r>
            <a:r>
              <a:rPr lang="it-IT" err="1"/>
              <a:t>today</a:t>
            </a:r>
            <a:r>
              <a:rPr lang="it-IT"/>
              <a:t>?</a:t>
            </a:r>
          </a:p>
          <a:p>
            <a:pPr lvl="0"/>
            <a:r>
              <a:rPr lang="it-IT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4A6C676-7C61-44CC-9862-811C29788E0D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38" name="Picture 37" descr="de.png">
              <a:extLst>
                <a:ext uri="{FF2B5EF4-FFF2-40B4-BE49-F238E27FC236}">
                  <a16:creationId xmlns:a16="http://schemas.microsoft.com/office/drawing/2014/main" id="{84E1F164-A14A-4D43-94F7-0DEBFC513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9" name="Picture 38" descr="at.png">
              <a:extLst>
                <a:ext uri="{FF2B5EF4-FFF2-40B4-BE49-F238E27FC236}">
                  <a16:creationId xmlns:a16="http://schemas.microsoft.com/office/drawing/2014/main" id="{B5534AED-22D9-48AC-8801-4159A4F45C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39" descr="be.png">
              <a:extLst>
                <a:ext uri="{FF2B5EF4-FFF2-40B4-BE49-F238E27FC236}">
                  <a16:creationId xmlns:a16="http://schemas.microsoft.com/office/drawing/2014/main" id="{261BAFD7-99EE-4796-AC28-D86CBC4D06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40" descr="dk.png">
              <a:extLst>
                <a:ext uri="{FF2B5EF4-FFF2-40B4-BE49-F238E27FC236}">
                  <a16:creationId xmlns:a16="http://schemas.microsoft.com/office/drawing/2014/main" id="{5BE8B3DF-3B9B-45A4-9B03-69F2DB1340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41" descr="es.png">
              <a:extLst>
                <a:ext uri="{FF2B5EF4-FFF2-40B4-BE49-F238E27FC236}">
                  <a16:creationId xmlns:a16="http://schemas.microsoft.com/office/drawing/2014/main" id="{F079397E-4868-474F-B67D-743F74AAD2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ee.png">
              <a:extLst>
                <a:ext uri="{FF2B5EF4-FFF2-40B4-BE49-F238E27FC236}">
                  <a16:creationId xmlns:a16="http://schemas.microsoft.com/office/drawing/2014/main" id="{BE35E9FF-17CF-46B7-B722-6989AF6BD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fi.png">
              <a:extLst>
                <a:ext uri="{FF2B5EF4-FFF2-40B4-BE49-F238E27FC236}">
                  <a16:creationId xmlns:a16="http://schemas.microsoft.com/office/drawing/2014/main" id="{5842BE7F-629F-4DC1-A20C-19D5B1DE14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fr.png">
              <a:extLst>
                <a:ext uri="{FF2B5EF4-FFF2-40B4-BE49-F238E27FC236}">
                  <a16:creationId xmlns:a16="http://schemas.microsoft.com/office/drawing/2014/main" id="{21766D8F-868C-4185-8719-064B1CD35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gr.png">
              <a:extLst>
                <a:ext uri="{FF2B5EF4-FFF2-40B4-BE49-F238E27FC236}">
                  <a16:creationId xmlns:a16="http://schemas.microsoft.com/office/drawing/2014/main" id="{6A5EDCCD-F367-4291-BB97-153663EA3E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hu.png">
              <a:extLst>
                <a:ext uri="{FF2B5EF4-FFF2-40B4-BE49-F238E27FC236}">
                  <a16:creationId xmlns:a16="http://schemas.microsoft.com/office/drawing/2014/main" id="{EEB4876D-3E1E-4B53-B3EA-EC3164AEE0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ie.png">
              <a:extLst>
                <a:ext uri="{FF2B5EF4-FFF2-40B4-BE49-F238E27FC236}">
                  <a16:creationId xmlns:a16="http://schemas.microsoft.com/office/drawing/2014/main" id="{57026AA0-8E4B-4001-8C1C-D601948752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it.png">
              <a:extLst>
                <a:ext uri="{FF2B5EF4-FFF2-40B4-BE49-F238E27FC236}">
                  <a16:creationId xmlns:a16="http://schemas.microsoft.com/office/drawing/2014/main" id="{B36F5F0D-833F-40DA-928B-11F485AB4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lu.png">
              <a:extLst>
                <a:ext uri="{FF2B5EF4-FFF2-40B4-BE49-F238E27FC236}">
                  <a16:creationId xmlns:a16="http://schemas.microsoft.com/office/drawing/2014/main" id="{8B27BD4C-81AE-44E9-96A2-2CD66103CA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no.png">
              <a:extLst>
                <a:ext uri="{FF2B5EF4-FFF2-40B4-BE49-F238E27FC236}">
                  <a16:creationId xmlns:a16="http://schemas.microsoft.com/office/drawing/2014/main" id="{9434B0B5-10EE-498D-8F70-625F720CC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nl.png">
              <a:extLst>
                <a:ext uri="{FF2B5EF4-FFF2-40B4-BE49-F238E27FC236}">
                  <a16:creationId xmlns:a16="http://schemas.microsoft.com/office/drawing/2014/main" id="{F9386B13-9418-46B8-B8A0-177CBFE1F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pl.png">
              <a:extLst>
                <a:ext uri="{FF2B5EF4-FFF2-40B4-BE49-F238E27FC236}">
                  <a16:creationId xmlns:a16="http://schemas.microsoft.com/office/drawing/2014/main" id="{3B79D186-3D7C-45DA-AAA5-B1C59EA560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pt.png">
              <a:extLst>
                <a:ext uri="{FF2B5EF4-FFF2-40B4-BE49-F238E27FC236}">
                  <a16:creationId xmlns:a16="http://schemas.microsoft.com/office/drawing/2014/main" id="{61E6B912-2981-4777-A039-B2792EA95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cz.png">
              <a:extLst>
                <a:ext uri="{FF2B5EF4-FFF2-40B4-BE49-F238E27FC236}">
                  <a16:creationId xmlns:a16="http://schemas.microsoft.com/office/drawing/2014/main" id="{3E17604C-A0AD-4B52-BD1C-DF2F9CCA6B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ro.png">
              <a:extLst>
                <a:ext uri="{FF2B5EF4-FFF2-40B4-BE49-F238E27FC236}">
                  <a16:creationId xmlns:a16="http://schemas.microsoft.com/office/drawing/2014/main" id="{498108DC-71F0-4A2B-AE31-F83BA8EF83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se.png">
              <a:extLst>
                <a:ext uri="{FF2B5EF4-FFF2-40B4-BE49-F238E27FC236}">
                  <a16:creationId xmlns:a16="http://schemas.microsoft.com/office/drawing/2014/main" id="{E73DE15E-E512-4BFC-9F1A-50E3140406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ch.png">
              <a:extLst>
                <a:ext uri="{FF2B5EF4-FFF2-40B4-BE49-F238E27FC236}">
                  <a16:creationId xmlns:a16="http://schemas.microsoft.com/office/drawing/2014/main" id="{DCEB1FF1-2A04-49A1-9945-585895F45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uk.png">
              <a:extLst>
                <a:ext uri="{FF2B5EF4-FFF2-40B4-BE49-F238E27FC236}">
                  <a16:creationId xmlns:a16="http://schemas.microsoft.com/office/drawing/2014/main" id="{268CB757-4BE8-4832-9FEF-CB1FF3913D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29427835-1222-4105-AA63-2A93B0146B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37885B-2BD1-467A-8EA1-D8AF1297CB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63" name="Picture 62" descr="ca.png">
              <a:extLst>
                <a:ext uri="{FF2B5EF4-FFF2-40B4-BE49-F238E27FC236}">
                  <a16:creationId xmlns:a16="http://schemas.microsoft.com/office/drawing/2014/main" id="{66DD0892-5F50-4B61-919F-3743C4610F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si.png">
              <a:extLst>
                <a:ext uri="{FF2B5EF4-FFF2-40B4-BE49-F238E27FC236}">
                  <a16:creationId xmlns:a16="http://schemas.microsoft.com/office/drawing/2014/main" id="{F2D973D4-965D-4A11-A65F-5033233658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0790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12" y="1673225"/>
            <a:ext cx="520001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19817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424567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6" name="Text Box 38"/>
          <p:cNvSpPr txBox="1">
            <a:spLocks noChangeArrowheads="1"/>
          </p:cNvSpPr>
          <p:nvPr userDrawn="1"/>
        </p:nvSpPr>
        <p:spPr bwMode="auto">
          <a:xfrm>
            <a:off x="210649" y="6128000"/>
            <a:ext cx="375940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197A6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ESA UNCLASSIFIED - For Official Use</a:t>
            </a: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8197A6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t="15320" r="4098" b="16253"/>
          <a:stretch/>
        </p:blipFill>
        <p:spPr>
          <a:xfrm>
            <a:off x="10967807" y="6398943"/>
            <a:ext cx="1088720" cy="45905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34" name="Straight Connector 33"/>
          <p:cNvCxnSpPr/>
          <p:nvPr userDrawn="1"/>
        </p:nvCxnSpPr>
        <p:spPr>
          <a:xfrm>
            <a:off x="218859" y="6398942"/>
            <a:ext cx="11798337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8858" y="157324"/>
            <a:ext cx="10140881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5" name="Straight Connector 34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7FE6B2E-3A99-42B8-9A3D-AC2F2F0A69FC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3" name="Picture 62" descr="de.png">
              <a:extLst>
                <a:ext uri="{FF2B5EF4-FFF2-40B4-BE49-F238E27FC236}">
                  <a16:creationId xmlns:a16="http://schemas.microsoft.com/office/drawing/2014/main" id="{8D6A821C-47CC-4882-AE1D-F8875DA639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" name="Picture 63" descr="at.png">
              <a:extLst>
                <a:ext uri="{FF2B5EF4-FFF2-40B4-BE49-F238E27FC236}">
                  <a16:creationId xmlns:a16="http://schemas.microsoft.com/office/drawing/2014/main" id="{E2E24C09-97EC-49FE-ADF7-178F0E058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64" descr="be.png">
              <a:extLst>
                <a:ext uri="{FF2B5EF4-FFF2-40B4-BE49-F238E27FC236}">
                  <a16:creationId xmlns:a16="http://schemas.microsoft.com/office/drawing/2014/main" id="{86D02C6A-CBB8-4BC8-A4A3-1AE5FD881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65" descr="dk.png">
              <a:extLst>
                <a:ext uri="{FF2B5EF4-FFF2-40B4-BE49-F238E27FC236}">
                  <a16:creationId xmlns:a16="http://schemas.microsoft.com/office/drawing/2014/main" id="{EC940E94-3818-43BD-A94D-1175ADF881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es.png">
              <a:extLst>
                <a:ext uri="{FF2B5EF4-FFF2-40B4-BE49-F238E27FC236}">
                  <a16:creationId xmlns:a16="http://schemas.microsoft.com/office/drawing/2014/main" id="{0BC5B7A0-7231-4B3B-B79E-AE62EAD6D1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ee.png">
              <a:extLst>
                <a:ext uri="{FF2B5EF4-FFF2-40B4-BE49-F238E27FC236}">
                  <a16:creationId xmlns:a16="http://schemas.microsoft.com/office/drawing/2014/main" id="{C01665C1-F004-42DC-9767-A3F90C606E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fi.png">
              <a:extLst>
                <a:ext uri="{FF2B5EF4-FFF2-40B4-BE49-F238E27FC236}">
                  <a16:creationId xmlns:a16="http://schemas.microsoft.com/office/drawing/2014/main" id="{C399E0A0-A2B8-49C1-BCFB-7BB04FCBB6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fr.png">
              <a:extLst>
                <a:ext uri="{FF2B5EF4-FFF2-40B4-BE49-F238E27FC236}">
                  <a16:creationId xmlns:a16="http://schemas.microsoft.com/office/drawing/2014/main" id="{2B36899F-1051-46ED-ADD2-CA45C948D1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gr.png">
              <a:extLst>
                <a:ext uri="{FF2B5EF4-FFF2-40B4-BE49-F238E27FC236}">
                  <a16:creationId xmlns:a16="http://schemas.microsoft.com/office/drawing/2014/main" id="{E6A112D7-A03D-4D6D-A7FC-16D3F57B2C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hu.png">
              <a:extLst>
                <a:ext uri="{FF2B5EF4-FFF2-40B4-BE49-F238E27FC236}">
                  <a16:creationId xmlns:a16="http://schemas.microsoft.com/office/drawing/2014/main" id="{7B7935C7-646F-4F3E-9005-E0EC9EC6C8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ie.png">
              <a:extLst>
                <a:ext uri="{FF2B5EF4-FFF2-40B4-BE49-F238E27FC236}">
                  <a16:creationId xmlns:a16="http://schemas.microsoft.com/office/drawing/2014/main" id="{0B3884D2-A5F9-46BC-A03B-61BD9E0A50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it.png">
              <a:extLst>
                <a:ext uri="{FF2B5EF4-FFF2-40B4-BE49-F238E27FC236}">
                  <a16:creationId xmlns:a16="http://schemas.microsoft.com/office/drawing/2014/main" id="{DFC68DD6-0A2D-4BD7-B47F-2D1D9949BB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lu.png">
              <a:extLst>
                <a:ext uri="{FF2B5EF4-FFF2-40B4-BE49-F238E27FC236}">
                  <a16:creationId xmlns:a16="http://schemas.microsoft.com/office/drawing/2014/main" id="{086A4A9A-1EFC-4324-B949-F53B7A49FC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no.png">
              <a:extLst>
                <a:ext uri="{FF2B5EF4-FFF2-40B4-BE49-F238E27FC236}">
                  <a16:creationId xmlns:a16="http://schemas.microsoft.com/office/drawing/2014/main" id="{7B63D5DC-A107-4BEA-B526-670626DDDF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nl.png">
              <a:extLst>
                <a:ext uri="{FF2B5EF4-FFF2-40B4-BE49-F238E27FC236}">
                  <a16:creationId xmlns:a16="http://schemas.microsoft.com/office/drawing/2014/main" id="{95941790-BF29-4885-ACD0-7152E0B1FD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pl.png">
              <a:extLst>
                <a:ext uri="{FF2B5EF4-FFF2-40B4-BE49-F238E27FC236}">
                  <a16:creationId xmlns:a16="http://schemas.microsoft.com/office/drawing/2014/main" id="{DD654CD8-8FF4-4E94-A4E7-B3817C6FE5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pt.png">
              <a:extLst>
                <a:ext uri="{FF2B5EF4-FFF2-40B4-BE49-F238E27FC236}">
                  <a16:creationId xmlns:a16="http://schemas.microsoft.com/office/drawing/2014/main" id="{33E3E2E2-5DE7-4A18-8214-7964B440B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cz.png">
              <a:extLst>
                <a:ext uri="{FF2B5EF4-FFF2-40B4-BE49-F238E27FC236}">
                  <a16:creationId xmlns:a16="http://schemas.microsoft.com/office/drawing/2014/main" id="{3403C230-ACAE-462C-B62F-0B07CA027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ro.png">
              <a:extLst>
                <a:ext uri="{FF2B5EF4-FFF2-40B4-BE49-F238E27FC236}">
                  <a16:creationId xmlns:a16="http://schemas.microsoft.com/office/drawing/2014/main" id="{F9907B1A-5053-4086-BB4C-05C18E2D6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se.png">
              <a:extLst>
                <a:ext uri="{FF2B5EF4-FFF2-40B4-BE49-F238E27FC236}">
                  <a16:creationId xmlns:a16="http://schemas.microsoft.com/office/drawing/2014/main" id="{71C68729-4EDD-44BA-96FE-A5D4C26F6A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h.png">
              <a:extLst>
                <a:ext uri="{FF2B5EF4-FFF2-40B4-BE49-F238E27FC236}">
                  <a16:creationId xmlns:a16="http://schemas.microsoft.com/office/drawing/2014/main" id="{046DCC1E-9C1D-49D4-9850-0E92E4336B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uk.png">
              <a:extLst>
                <a:ext uri="{FF2B5EF4-FFF2-40B4-BE49-F238E27FC236}">
                  <a16:creationId xmlns:a16="http://schemas.microsoft.com/office/drawing/2014/main" id="{381B91A9-69F3-4868-89B4-81E0ED3B8F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239991B4-9C71-40A8-8F48-5B809100BA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4BDAD9D5-62EE-4B14-9A57-5ED63BC70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87" name="Picture 86" descr="ca.png">
              <a:extLst>
                <a:ext uri="{FF2B5EF4-FFF2-40B4-BE49-F238E27FC236}">
                  <a16:creationId xmlns:a16="http://schemas.microsoft.com/office/drawing/2014/main" id="{B9C071B2-9011-4E13-A7F9-CC5842D015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si.png">
              <a:extLst>
                <a:ext uri="{FF2B5EF4-FFF2-40B4-BE49-F238E27FC236}">
                  <a16:creationId xmlns:a16="http://schemas.microsoft.com/office/drawing/2014/main" id="{6AD6688A-2C30-4006-802F-4A87B9B93E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52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300B2A-FA06-0A4F-934E-0CA1A4878070}"/>
              </a:ext>
            </a:extLst>
          </p:cNvPr>
          <p:cNvSpPr/>
          <p:nvPr userDrawn="1"/>
        </p:nvSpPr>
        <p:spPr>
          <a:xfrm>
            <a:off x="-18186" y="-1"/>
            <a:ext cx="12243525" cy="6858001"/>
          </a:xfrm>
          <a:prstGeom prst="rect">
            <a:avLst/>
          </a:prstGeom>
          <a:gradFill>
            <a:gsLst>
              <a:gs pos="100000">
                <a:srgbClr val="003249">
                  <a:alpha val="85000"/>
                </a:srgbClr>
              </a:gs>
              <a:gs pos="50000">
                <a:srgbClr val="003249">
                  <a:alpha val="0"/>
                </a:srgbClr>
              </a:gs>
              <a:gs pos="0">
                <a:srgbClr val="003249">
                  <a:alpha val="85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8C186663-9C02-2947-9ABE-9623D7AFA466}"/>
              </a:ext>
            </a:extLst>
          </p:cNvPr>
          <p:cNvSpPr/>
          <p:nvPr userDrawn="1"/>
        </p:nvSpPr>
        <p:spPr>
          <a:xfrm rot="2700000">
            <a:off x="-3784761" y="4724467"/>
            <a:ext cx="6274800" cy="14437317"/>
          </a:xfrm>
          <a:custGeom>
            <a:avLst/>
            <a:gdLst>
              <a:gd name="connsiteX0" fmla="*/ 3137400 w 6274800"/>
              <a:gd name="connsiteY0" fmla="*/ 0 h 14397947"/>
              <a:gd name="connsiteX1" fmla="*/ 6274800 w 6274800"/>
              <a:gd name="connsiteY1" fmla="*/ 3137400 h 14397947"/>
              <a:gd name="connsiteX2" fmla="*/ 6274717 w 6274800"/>
              <a:gd name="connsiteY2" fmla="*/ 3137400 h 14397947"/>
              <a:gd name="connsiteX3" fmla="*/ 6274717 w 6274800"/>
              <a:gd name="connsiteY3" fmla="*/ 14397947 h 14397947"/>
              <a:gd name="connsiteX4" fmla="*/ 0 w 6274800"/>
              <a:gd name="connsiteY4" fmla="*/ 14397947 h 14397947"/>
              <a:gd name="connsiteX5" fmla="*/ 0 w 6274800"/>
              <a:gd name="connsiteY5" fmla="*/ 3137400 h 1439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4800" h="14397947">
                <a:moveTo>
                  <a:pt x="3137400" y="0"/>
                </a:moveTo>
                <a:lnTo>
                  <a:pt x="6274800" y="3137400"/>
                </a:lnTo>
                <a:lnTo>
                  <a:pt x="6274717" y="3137400"/>
                </a:lnTo>
                <a:lnTo>
                  <a:pt x="6274717" y="14397947"/>
                </a:lnTo>
                <a:lnTo>
                  <a:pt x="0" y="14397947"/>
                </a:lnTo>
                <a:lnTo>
                  <a:pt x="0" y="3137400"/>
                </a:lnTo>
                <a:close/>
              </a:path>
            </a:pathLst>
          </a:custGeom>
          <a:gradFill flip="none" rotWithShape="1">
            <a:gsLst>
              <a:gs pos="0">
                <a:srgbClr val="003249"/>
              </a:gs>
              <a:gs pos="100000">
                <a:srgbClr val="003249">
                  <a:alpha val="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4078969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3509440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/>
              <a:t>Name Surname</a:t>
            </a:r>
          </a:p>
          <a:p>
            <a:pPr lvl="0"/>
            <a:r>
              <a:rPr lang="it-IT" err="1"/>
              <a:t>Where</a:t>
            </a:r>
            <a:r>
              <a:rPr lang="it-IT"/>
              <a:t> are </a:t>
            </a:r>
            <a:r>
              <a:rPr lang="it-IT" err="1"/>
              <a:t>you</a:t>
            </a:r>
            <a:r>
              <a:rPr lang="it-IT"/>
              <a:t> </a:t>
            </a:r>
            <a:r>
              <a:rPr lang="it-IT" err="1"/>
              <a:t>today</a:t>
            </a:r>
            <a:r>
              <a:rPr lang="it-IT"/>
              <a:t>?</a:t>
            </a:r>
          </a:p>
          <a:p>
            <a:pPr lvl="0"/>
            <a:r>
              <a:rPr lang="it-IT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3A91B686-E4E0-564F-B9AE-39DF39056A0B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BEDB8B01-740D-BA49-94F0-ED280E0BC0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0E437E8F-13B2-6F4F-B850-26478D45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C0D345B6-A534-1B49-9784-2B92A16D4B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F902E505-15BF-604F-9C12-2B28CE906F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FC2D03AE-8A3D-3B47-8FFD-ACE2C8B1EB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F3D4151-0340-BA4E-B105-BCAE86AAC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640649DA-1388-B348-A489-A2FDA33BB4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470A01F2-D7CC-9C41-8BAA-9D79996F6B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F4D80BB1-B435-264A-830D-B4CCD3E488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DAD10D0F-53A2-134E-BE6E-11FD07622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FD750D0C-0AA7-9940-9315-74A88C2D15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0952A36A-6797-1244-8646-E2E98A2586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F9D768E0-92C7-344E-A2C8-3E9386D526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0C7F19CB-CE5F-424E-A2A7-C9250F3128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EC73B713-6D08-6143-81B6-61930BD016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4EE4C425-6D03-A648-945F-C841599A6F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3EC2FB49-273D-1044-A00C-3D1FEDBF87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4D4E6580-42D2-8243-A427-B252D72B37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87058DB9-6E8A-024A-B6AF-F93EEF3F7C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708009B0-3B83-0145-82DC-4F2C0D582B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D6D8F778-E06A-844B-A9B8-DB85836B93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0876F505-4080-2848-AD4B-B09EBB7017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7CEAFEA1-A42D-8B4C-BF61-8FDE7F657D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AD9E02DA-753A-6846-95E3-77E7F5C261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CC23C223-60F9-C54E-90CD-4ACBEA6C6E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635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64283 -1.14352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35" y="-5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 animBg="1"/>
      <p:bldP spid="150" grpId="1" animBg="1"/>
      <p:bldP spid="6" grpId="0"/>
      <p:bldP spid="8" grpId="0">
        <p:tmplLst>
          <p:tmpl>
            <p:tnLst>
              <p:par>
                <p:cTn presetID="2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64" y="284243"/>
            <a:ext cx="10909416" cy="5745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7964" y="1066800"/>
            <a:ext cx="10909416" cy="502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820943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40492" y="163159"/>
            <a:ext cx="7335203" cy="595535"/>
          </a:xfrm>
        </p:spPr>
        <p:txBody>
          <a:bodyPr>
            <a:noAutofit/>
          </a:bodyPr>
          <a:lstStyle>
            <a:lvl1pPr>
              <a:defRPr sz="3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40492" y="1336431"/>
            <a:ext cx="10544354" cy="484053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21C-36EC-40CF-8386-AB1AAA1677D2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Spacecraft Design &amp; System Engineering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42C4C-1A9B-4CB1-9B49-5B4203312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997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B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E1A4AD3-76D1-0746-83B3-49CBFBCC32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3"/>
          <a:stretch/>
        </p:blipFill>
        <p:spPr>
          <a:xfrm>
            <a:off x="2" y="-1"/>
            <a:ext cx="12225337" cy="6858001"/>
          </a:xfrm>
          <a:prstGeom prst="rect">
            <a:avLst/>
          </a:prstGeom>
        </p:spPr>
      </p:pic>
      <p:cxnSp>
        <p:nvCxnSpPr>
          <p:cNvPr id="61" name="Straight Connector 60"/>
          <p:cNvCxnSpPr/>
          <p:nvPr userDrawn="1"/>
        </p:nvCxnSpPr>
        <p:spPr>
          <a:xfrm>
            <a:off x="218859" y="882193"/>
            <a:ext cx="1180058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sp>
        <p:nvSpPr>
          <p:cNvPr id="98" name="Text Box 38">
            <a:extLst>
              <a:ext uri="{FF2B5EF4-FFF2-40B4-BE49-F238E27FC236}">
                <a16:creationId xmlns:a16="http://schemas.microsoft.com/office/drawing/2014/main" id="{7FCD07CB-9B49-8542-B6E1-EE8F108950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6">
            <a:extLst>
              <a:ext uri="{FF2B5EF4-FFF2-40B4-BE49-F238E27FC236}">
                <a16:creationId xmlns:a16="http://schemas.microsoft.com/office/drawing/2014/main" id="{1287EEBF-0EDA-9340-A30E-4FA56018403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A03961FB-0416-4444-90C7-335CE570E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59" y="882192"/>
            <a:ext cx="11795829" cy="553496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2DB9BC1-7E39-DF4B-B964-008B6B272F9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grpSp>
        <p:nvGrpSpPr>
          <p:cNvPr id="171" name="Group 170">
            <a:extLst>
              <a:ext uri="{FF2B5EF4-FFF2-40B4-BE49-F238E27FC236}">
                <a16:creationId xmlns:a16="http://schemas.microsoft.com/office/drawing/2014/main" id="{6F87CCCC-BD80-1E48-BB0B-557C4BD838A5}"/>
              </a:ext>
            </a:extLst>
          </p:cNvPr>
          <p:cNvGrpSpPr/>
          <p:nvPr userDrawn="1"/>
        </p:nvGrpSpPr>
        <p:grpSpPr>
          <a:xfrm>
            <a:off x="227309" y="6572055"/>
            <a:ext cx="9306299" cy="144115"/>
            <a:chOff x="226688" y="6572055"/>
            <a:chExt cx="9280921" cy="144114"/>
          </a:xfrm>
        </p:grpSpPr>
        <p:pic>
          <p:nvPicPr>
            <p:cNvPr id="172" name="Picture 171" descr="at.png">
              <a:extLst>
                <a:ext uri="{FF2B5EF4-FFF2-40B4-BE49-F238E27FC236}">
                  <a16:creationId xmlns:a16="http://schemas.microsoft.com/office/drawing/2014/main" id="{8B4EE296-1188-584D-B6B4-976C0635D2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3" name="Picture 172" descr="be.png">
              <a:extLst>
                <a:ext uri="{FF2B5EF4-FFF2-40B4-BE49-F238E27FC236}">
                  <a16:creationId xmlns:a16="http://schemas.microsoft.com/office/drawing/2014/main" id="{F92E99E7-028A-084A-83EF-F4D5692EF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4" name="Picture 173" descr="ch.png">
              <a:extLst>
                <a:ext uri="{FF2B5EF4-FFF2-40B4-BE49-F238E27FC236}">
                  <a16:creationId xmlns:a16="http://schemas.microsoft.com/office/drawing/2014/main" id="{4CCD308B-CCAD-C94C-9815-E7CAB0E139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5" name="Picture 174" descr="cz.png">
              <a:extLst>
                <a:ext uri="{FF2B5EF4-FFF2-40B4-BE49-F238E27FC236}">
                  <a16:creationId xmlns:a16="http://schemas.microsoft.com/office/drawing/2014/main" id="{6545A7D7-1011-3A48-9039-A11CCC03CF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6" name="Picture 175" descr="de.png">
              <a:extLst>
                <a:ext uri="{FF2B5EF4-FFF2-40B4-BE49-F238E27FC236}">
                  <a16:creationId xmlns:a16="http://schemas.microsoft.com/office/drawing/2014/main" id="{17E342EF-0ECE-564E-9574-D8B891DB53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7" name="Picture 176" descr="dk.png">
              <a:extLst>
                <a:ext uri="{FF2B5EF4-FFF2-40B4-BE49-F238E27FC236}">
                  <a16:creationId xmlns:a16="http://schemas.microsoft.com/office/drawing/2014/main" id="{1E9E865B-1A2E-AB4B-A68B-DD78B97AB3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8" name="Picture 177" descr="ee.png">
              <a:extLst>
                <a:ext uri="{FF2B5EF4-FFF2-40B4-BE49-F238E27FC236}">
                  <a16:creationId xmlns:a16="http://schemas.microsoft.com/office/drawing/2014/main" id="{7DB47244-86EF-6343-B8DA-D21FF11CF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79" name="Picture 178" descr="es.png">
              <a:extLst>
                <a:ext uri="{FF2B5EF4-FFF2-40B4-BE49-F238E27FC236}">
                  <a16:creationId xmlns:a16="http://schemas.microsoft.com/office/drawing/2014/main" id="{7A9C59CD-9A2F-5D46-B18F-FAD0933899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0" name="Picture 179" descr="fi.png">
              <a:extLst>
                <a:ext uri="{FF2B5EF4-FFF2-40B4-BE49-F238E27FC236}">
                  <a16:creationId xmlns:a16="http://schemas.microsoft.com/office/drawing/2014/main" id="{ED070DB3-1594-234B-AAEF-82A31D5845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1" name="Picture 180" descr="fr.png">
              <a:extLst>
                <a:ext uri="{FF2B5EF4-FFF2-40B4-BE49-F238E27FC236}">
                  <a16:creationId xmlns:a16="http://schemas.microsoft.com/office/drawing/2014/main" id="{EEBFD938-AAA8-A244-88A5-99CAA64B57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2" name="Picture 181" descr="gr.png">
              <a:extLst>
                <a:ext uri="{FF2B5EF4-FFF2-40B4-BE49-F238E27FC236}">
                  <a16:creationId xmlns:a16="http://schemas.microsoft.com/office/drawing/2014/main" id="{3D7873E5-328D-CD4B-9B1F-FFFE47A390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3" name="Picture 182" descr="hu.png">
              <a:extLst>
                <a:ext uri="{FF2B5EF4-FFF2-40B4-BE49-F238E27FC236}">
                  <a16:creationId xmlns:a16="http://schemas.microsoft.com/office/drawing/2014/main" id="{D64CD046-C3B1-5D48-8A7D-A138E4E1A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4" name="Picture 183" descr="ie.png">
              <a:extLst>
                <a:ext uri="{FF2B5EF4-FFF2-40B4-BE49-F238E27FC236}">
                  <a16:creationId xmlns:a16="http://schemas.microsoft.com/office/drawing/2014/main" id="{5BA6F1C0-CB51-2B45-BCAE-07242F47CF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5" name="Picture 184" descr="it.png">
              <a:extLst>
                <a:ext uri="{FF2B5EF4-FFF2-40B4-BE49-F238E27FC236}">
                  <a16:creationId xmlns:a16="http://schemas.microsoft.com/office/drawing/2014/main" id="{640D52E1-8010-3D4D-8C7A-FBC578DB8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6" name="Picture 185" descr="lu.png">
              <a:extLst>
                <a:ext uri="{FF2B5EF4-FFF2-40B4-BE49-F238E27FC236}">
                  <a16:creationId xmlns:a16="http://schemas.microsoft.com/office/drawing/2014/main" id="{5C5D2962-4C1A-5843-8489-C0DB23EB11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7" name="Picture 186" descr="nl.png">
              <a:extLst>
                <a:ext uri="{FF2B5EF4-FFF2-40B4-BE49-F238E27FC236}">
                  <a16:creationId xmlns:a16="http://schemas.microsoft.com/office/drawing/2014/main" id="{1A4937DC-BFAE-8B48-8190-200BC3AC3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8" name="Picture 187" descr="no.png">
              <a:extLst>
                <a:ext uri="{FF2B5EF4-FFF2-40B4-BE49-F238E27FC236}">
                  <a16:creationId xmlns:a16="http://schemas.microsoft.com/office/drawing/2014/main" id="{2AC68A5D-2660-2F41-9223-5F82847CDB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9" name="Picture 188" descr="pl.png">
              <a:extLst>
                <a:ext uri="{FF2B5EF4-FFF2-40B4-BE49-F238E27FC236}">
                  <a16:creationId xmlns:a16="http://schemas.microsoft.com/office/drawing/2014/main" id="{381E5BDC-FB4E-1343-AFD0-7D99418DEC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0" name="Picture 189" descr="pt.png">
              <a:extLst>
                <a:ext uri="{FF2B5EF4-FFF2-40B4-BE49-F238E27FC236}">
                  <a16:creationId xmlns:a16="http://schemas.microsoft.com/office/drawing/2014/main" id="{7068F45F-32EE-8348-AEF1-A03D3FD40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1" name="Picture 190" descr="ro.png">
              <a:extLst>
                <a:ext uri="{FF2B5EF4-FFF2-40B4-BE49-F238E27FC236}">
                  <a16:creationId xmlns:a16="http://schemas.microsoft.com/office/drawing/2014/main" id="{56161D27-A7E4-1940-8969-CECD47DCC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2" name="Picture 191" descr="se.png">
              <a:extLst>
                <a:ext uri="{FF2B5EF4-FFF2-40B4-BE49-F238E27FC236}">
                  <a16:creationId xmlns:a16="http://schemas.microsoft.com/office/drawing/2014/main" id="{9B34796E-51DB-E243-B6E8-CD977F2BEF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3" name="Picture 192" descr="uk.png">
              <a:extLst>
                <a:ext uri="{FF2B5EF4-FFF2-40B4-BE49-F238E27FC236}">
                  <a16:creationId xmlns:a16="http://schemas.microsoft.com/office/drawing/2014/main" id="{51B774C7-421D-F44B-AE3B-DCF50766C5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4" name="Picture 193" descr="ca.png">
              <a:extLst>
                <a:ext uri="{FF2B5EF4-FFF2-40B4-BE49-F238E27FC236}">
                  <a16:creationId xmlns:a16="http://schemas.microsoft.com/office/drawing/2014/main" id="{CEE34526-6CB3-514C-BE41-E5EA55FCC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66DF7AED-F1EF-9348-AD18-A80AFACC06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196" name="Picture 195" descr="si.png">
              <a:extLst>
                <a:ext uri="{FF2B5EF4-FFF2-40B4-BE49-F238E27FC236}">
                  <a16:creationId xmlns:a16="http://schemas.microsoft.com/office/drawing/2014/main" id="{78719F2F-5F0E-424E-8957-79022859AA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89740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5"/>
            </a:lvl1pPr>
            <a:lvl2pPr>
              <a:defRPr sz="1795"/>
            </a:lvl2pPr>
            <a:lvl3pPr>
              <a:defRPr sz="1795"/>
            </a:lvl3pPr>
            <a:lvl4pPr>
              <a:defRPr sz="1795"/>
            </a:lvl4pPr>
            <a:lvl5pPr>
              <a:defRPr sz="1795"/>
            </a:lvl5pPr>
          </a:lstStyle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2157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Illuminated technology network on a dark background">
            <a:extLst>
              <a:ext uri="{FF2B5EF4-FFF2-40B4-BE49-F238E27FC236}">
                <a16:creationId xmlns:a16="http://schemas.microsoft.com/office/drawing/2014/main" id="{50B8DCF6-BE4B-42D4-845F-8B0471860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6" y="0"/>
            <a:ext cx="12231903" cy="6858000"/>
          </a:xfrm>
          <a:prstGeom prst="rect">
            <a:avLst/>
          </a:prstGeom>
        </p:spPr>
      </p:pic>
      <p:sp>
        <p:nvSpPr>
          <p:cNvPr id="41" name="Rectangle 38">
            <a:extLst>
              <a:ext uri="{FF2B5EF4-FFF2-40B4-BE49-F238E27FC236}">
                <a16:creationId xmlns:a16="http://schemas.microsoft.com/office/drawing/2014/main" id="{2A110D12-EF78-4B92-813B-17FB4AAE2C2D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440BF7BC-B34F-4433-92C7-6C44753A6C69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D3886876-46B4-435E-815C-C4EE1E0CE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DD097B1D-FB4D-4BAB-84C4-401861A41E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AE740CFC-D88F-4662-B272-2A11625ED3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D12ABF30-9824-44B3-9630-55F4C9625E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52E59E1-4F9F-4320-B851-06A76A18F5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D35497CD-9E6C-4B09-9009-97F8A8EB5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DF217C9F-172F-4E9E-9A66-A7CD967D53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66FCB59D-3062-4757-8BFB-22C932BC53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131" descr="fi.png">
              <a:extLst>
                <a:ext uri="{FF2B5EF4-FFF2-40B4-BE49-F238E27FC236}">
                  <a16:creationId xmlns:a16="http://schemas.microsoft.com/office/drawing/2014/main" id="{857FBF31-3267-4A85-B93D-D5F66D4655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2" descr="fr.png">
              <a:extLst>
                <a:ext uri="{FF2B5EF4-FFF2-40B4-BE49-F238E27FC236}">
                  <a16:creationId xmlns:a16="http://schemas.microsoft.com/office/drawing/2014/main" id="{AC3AC60A-A22A-4771-BBEA-4A4A79EA81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3" descr="gr.png">
              <a:extLst>
                <a:ext uri="{FF2B5EF4-FFF2-40B4-BE49-F238E27FC236}">
                  <a16:creationId xmlns:a16="http://schemas.microsoft.com/office/drawing/2014/main" id="{95C7D437-D0D4-4871-A7A9-4FB01C49B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4" descr="hu.png">
              <a:extLst>
                <a:ext uri="{FF2B5EF4-FFF2-40B4-BE49-F238E27FC236}">
                  <a16:creationId xmlns:a16="http://schemas.microsoft.com/office/drawing/2014/main" id="{9AA03365-688C-4189-9CF4-77654972D2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5" descr="ie.png">
              <a:extLst>
                <a:ext uri="{FF2B5EF4-FFF2-40B4-BE49-F238E27FC236}">
                  <a16:creationId xmlns:a16="http://schemas.microsoft.com/office/drawing/2014/main" id="{FB0E5814-0AB6-4AC5-9674-4C73FE8D7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6" descr="it.png">
              <a:extLst>
                <a:ext uri="{FF2B5EF4-FFF2-40B4-BE49-F238E27FC236}">
                  <a16:creationId xmlns:a16="http://schemas.microsoft.com/office/drawing/2014/main" id="{DC3DD283-869F-47D0-A48A-4F1B3DCD89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7" descr="lu.png">
              <a:extLst>
                <a:ext uri="{FF2B5EF4-FFF2-40B4-BE49-F238E27FC236}">
                  <a16:creationId xmlns:a16="http://schemas.microsoft.com/office/drawing/2014/main" id="{85D43585-9A22-4D20-8F48-346B16189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8" descr="nl.png">
              <a:extLst>
                <a:ext uri="{FF2B5EF4-FFF2-40B4-BE49-F238E27FC236}">
                  <a16:creationId xmlns:a16="http://schemas.microsoft.com/office/drawing/2014/main" id="{237E0A86-2B7A-4934-A712-1A7DAA2F0D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9" descr="no.png">
              <a:extLst>
                <a:ext uri="{FF2B5EF4-FFF2-40B4-BE49-F238E27FC236}">
                  <a16:creationId xmlns:a16="http://schemas.microsoft.com/office/drawing/2014/main" id="{BA522E5F-812F-441E-8D49-50204B024A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40" descr="pl.png">
              <a:extLst>
                <a:ext uri="{FF2B5EF4-FFF2-40B4-BE49-F238E27FC236}">
                  <a16:creationId xmlns:a16="http://schemas.microsoft.com/office/drawing/2014/main" id="{5C25A66E-F50A-4AC7-AE2A-253DC36475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1" descr="pt.png">
              <a:extLst>
                <a:ext uri="{FF2B5EF4-FFF2-40B4-BE49-F238E27FC236}">
                  <a16:creationId xmlns:a16="http://schemas.microsoft.com/office/drawing/2014/main" id="{871FA8BE-D304-45C2-AC4E-787E09F29B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2" descr="ro.png">
              <a:extLst>
                <a:ext uri="{FF2B5EF4-FFF2-40B4-BE49-F238E27FC236}">
                  <a16:creationId xmlns:a16="http://schemas.microsoft.com/office/drawing/2014/main" id="{C4853C68-B8CF-4FE0-83DC-780A833866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3" descr="se.png">
              <a:extLst>
                <a:ext uri="{FF2B5EF4-FFF2-40B4-BE49-F238E27FC236}">
                  <a16:creationId xmlns:a16="http://schemas.microsoft.com/office/drawing/2014/main" id="{1E1D2C75-A8F1-432D-B413-3E29B7CA88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4" descr="uk.png">
              <a:extLst>
                <a:ext uri="{FF2B5EF4-FFF2-40B4-BE49-F238E27FC236}">
                  <a16:creationId xmlns:a16="http://schemas.microsoft.com/office/drawing/2014/main" id="{F0D1B348-FFED-48BE-B0F9-D78EE5FE9E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5" descr="ca.png">
              <a:extLst>
                <a:ext uri="{FF2B5EF4-FFF2-40B4-BE49-F238E27FC236}">
                  <a16:creationId xmlns:a16="http://schemas.microsoft.com/office/drawing/2014/main" id="{5B719153-ECAB-4C91-A5DA-A5770D2A47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6">
              <a:extLst>
                <a:ext uri="{FF2B5EF4-FFF2-40B4-BE49-F238E27FC236}">
                  <a16:creationId xmlns:a16="http://schemas.microsoft.com/office/drawing/2014/main" id="{05FC866A-66E0-4D16-B82F-F2A39DF75C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88" name="Picture 147" descr="si.png">
              <a:extLst>
                <a:ext uri="{FF2B5EF4-FFF2-40B4-BE49-F238E27FC236}">
                  <a16:creationId xmlns:a16="http://schemas.microsoft.com/office/drawing/2014/main" id="{DDA4AA46-85CD-455A-88E6-E55FBA6A29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3D8EFE9-2B65-41B7-8890-FC741C413786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42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3" name="Picture 5">
            <a:extLst>
              <a:ext uri="{FF2B5EF4-FFF2-40B4-BE49-F238E27FC236}">
                <a16:creationId xmlns:a16="http://schemas.microsoft.com/office/drawing/2014/main" id="{F21F1BF2-A799-4B0C-94A0-623E5F0B8903}"/>
              </a:ext>
            </a:extLst>
          </p:cNvPr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13">
            <a:extLst>
              <a:ext uri="{FF2B5EF4-FFF2-40B4-BE49-F238E27FC236}">
                <a16:creationId xmlns:a16="http://schemas.microsoft.com/office/drawing/2014/main" id="{C5C25A9E-D64F-E139-AEF1-86C636F69E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3589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3E670-4649-4E27-AD4C-76D783383024}"/>
              </a:ext>
            </a:extLst>
          </p:cNvPr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3">
            <a:extLst>
              <a:ext uri="{FF2B5EF4-FFF2-40B4-BE49-F238E27FC236}">
                <a16:creationId xmlns:a16="http://schemas.microsoft.com/office/drawing/2014/main" id="{6E33DF86-9503-0646-D037-133A4E662D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576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38" name="Group 122">
            <a:extLst>
              <a:ext uri="{FF2B5EF4-FFF2-40B4-BE49-F238E27FC236}">
                <a16:creationId xmlns:a16="http://schemas.microsoft.com/office/drawing/2014/main" id="{AFAB0CCD-2616-4252-95B0-E25C4F20B12D}"/>
              </a:ext>
            </a:extLst>
          </p:cNvPr>
          <p:cNvGrpSpPr/>
          <p:nvPr userDrawn="1"/>
        </p:nvGrpSpPr>
        <p:grpSpPr>
          <a:xfrm>
            <a:off x="226800" y="6573600"/>
            <a:ext cx="9280800" cy="144000"/>
            <a:chOff x="226688" y="6572055"/>
            <a:chExt cx="9280921" cy="144114"/>
          </a:xfrm>
        </p:grpSpPr>
        <p:pic>
          <p:nvPicPr>
            <p:cNvPr id="39" name="Picture 123" descr="at.png">
              <a:extLst>
                <a:ext uri="{FF2B5EF4-FFF2-40B4-BE49-F238E27FC236}">
                  <a16:creationId xmlns:a16="http://schemas.microsoft.com/office/drawing/2014/main" id="{89CB5FC5-E07E-4870-BF08-798AB53CBB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" name="Picture 124" descr="be.png">
              <a:extLst>
                <a:ext uri="{FF2B5EF4-FFF2-40B4-BE49-F238E27FC236}">
                  <a16:creationId xmlns:a16="http://schemas.microsoft.com/office/drawing/2014/main" id="{B43F865A-E935-4465-8282-78974BFB49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1" name="Picture 125" descr="ch.png">
              <a:extLst>
                <a:ext uri="{FF2B5EF4-FFF2-40B4-BE49-F238E27FC236}">
                  <a16:creationId xmlns:a16="http://schemas.microsoft.com/office/drawing/2014/main" id="{9A5E6969-B651-4638-BB72-0383E5BFF8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2" name="Picture 126" descr="cz.png">
              <a:extLst>
                <a:ext uri="{FF2B5EF4-FFF2-40B4-BE49-F238E27FC236}">
                  <a16:creationId xmlns:a16="http://schemas.microsoft.com/office/drawing/2014/main" id="{0125FC12-7151-41F7-9C33-9481618BA8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127" descr="de.png">
              <a:extLst>
                <a:ext uri="{FF2B5EF4-FFF2-40B4-BE49-F238E27FC236}">
                  <a16:creationId xmlns:a16="http://schemas.microsoft.com/office/drawing/2014/main" id="{808343FF-7A13-4CA0-A464-DDFF4A35E6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128" descr="dk.png">
              <a:extLst>
                <a:ext uri="{FF2B5EF4-FFF2-40B4-BE49-F238E27FC236}">
                  <a16:creationId xmlns:a16="http://schemas.microsoft.com/office/drawing/2014/main" id="{CB32897A-FA16-4F45-90EB-432A645F6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129" descr="ee.png">
              <a:extLst>
                <a:ext uri="{FF2B5EF4-FFF2-40B4-BE49-F238E27FC236}">
                  <a16:creationId xmlns:a16="http://schemas.microsoft.com/office/drawing/2014/main" id="{E5564762-E688-4CA7-88D6-3763EDEC7F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130" descr="es.png">
              <a:extLst>
                <a:ext uri="{FF2B5EF4-FFF2-40B4-BE49-F238E27FC236}">
                  <a16:creationId xmlns:a16="http://schemas.microsoft.com/office/drawing/2014/main" id="{ACE91B17-6834-4A8C-8E4D-6313DF69B3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131" descr="fi.png">
              <a:extLst>
                <a:ext uri="{FF2B5EF4-FFF2-40B4-BE49-F238E27FC236}">
                  <a16:creationId xmlns:a16="http://schemas.microsoft.com/office/drawing/2014/main" id="{D3A24353-090A-4BC1-AE09-DEFA7B64DA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132" descr="fr.png">
              <a:extLst>
                <a:ext uri="{FF2B5EF4-FFF2-40B4-BE49-F238E27FC236}">
                  <a16:creationId xmlns:a16="http://schemas.microsoft.com/office/drawing/2014/main" id="{14FF6451-E2D5-4B3D-ABF7-E6F45678D6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133" descr="gr.png">
              <a:extLst>
                <a:ext uri="{FF2B5EF4-FFF2-40B4-BE49-F238E27FC236}">
                  <a16:creationId xmlns:a16="http://schemas.microsoft.com/office/drawing/2014/main" id="{D6B0C089-0181-4E4A-AB36-90A14AE90D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134" descr="hu.png">
              <a:extLst>
                <a:ext uri="{FF2B5EF4-FFF2-40B4-BE49-F238E27FC236}">
                  <a16:creationId xmlns:a16="http://schemas.microsoft.com/office/drawing/2014/main" id="{AD6623B6-F074-4EB1-B9C7-564677F082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135" descr="ie.png">
              <a:extLst>
                <a:ext uri="{FF2B5EF4-FFF2-40B4-BE49-F238E27FC236}">
                  <a16:creationId xmlns:a16="http://schemas.microsoft.com/office/drawing/2014/main" id="{A0DB9FAA-84DC-45B3-8B17-A26D6A9B2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136" descr="it.png">
              <a:extLst>
                <a:ext uri="{FF2B5EF4-FFF2-40B4-BE49-F238E27FC236}">
                  <a16:creationId xmlns:a16="http://schemas.microsoft.com/office/drawing/2014/main" id="{35DC710C-8BE4-4C36-8696-927D3EF030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137" descr="lu.png">
              <a:extLst>
                <a:ext uri="{FF2B5EF4-FFF2-40B4-BE49-F238E27FC236}">
                  <a16:creationId xmlns:a16="http://schemas.microsoft.com/office/drawing/2014/main" id="{FA841B02-333F-49C0-BC3B-5006204C18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138" descr="nl.png">
              <a:extLst>
                <a:ext uri="{FF2B5EF4-FFF2-40B4-BE49-F238E27FC236}">
                  <a16:creationId xmlns:a16="http://schemas.microsoft.com/office/drawing/2014/main" id="{5820EE99-1050-489A-9687-08077046E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139" descr="no.png">
              <a:extLst>
                <a:ext uri="{FF2B5EF4-FFF2-40B4-BE49-F238E27FC236}">
                  <a16:creationId xmlns:a16="http://schemas.microsoft.com/office/drawing/2014/main" id="{4F8EEB3E-8654-44BB-8756-B54287FE8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140" descr="pl.png">
              <a:extLst>
                <a:ext uri="{FF2B5EF4-FFF2-40B4-BE49-F238E27FC236}">
                  <a16:creationId xmlns:a16="http://schemas.microsoft.com/office/drawing/2014/main" id="{66F346BE-8144-499E-8F81-6BE7B70570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141" descr="pt.png">
              <a:extLst>
                <a:ext uri="{FF2B5EF4-FFF2-40B4-BE49-F238E27FC236}">
                  <a16:creationId xmlns:a16="http://schemas.microsoft.com/office/drawing/2014/main" id="{60390774-B085-44C0-8128-3B21009092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142" descr="ro.png">
              <a:extLst>
                <a:ext uri="{FF2B5EF4-FFF2-40B4-BE49-F238E27FC236}">
                  <a16:creationId xmlns:a16="http://schemas.microsoft.com/office/drawing/2014/main" id="{970A111D-4938-427C-8A71-0F422B845B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143" descr="se.png">
              <a:extLst>
                <a:ext uri="{FF2B5EF4-FFF2-40B4-BE49-F238E27FC236}">
                  <a16:creationId xmlns:a16="http://schemas.microsoft.com/office/drawing/2014/main" id="{A0BC0473-0AE0-49CD-9D08-058098161B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144" descr="uk.png">
              <a:extLst>
                <a:ext uri="{FF2B5EF4-FFF2-40B4-BE49-F238E27FC236}">
                  <a16:creationId xmlns:a16="http://schemas.microsoft.com/office/drawing/2014/main" id="{9126FF38-3070-4767-B585-617DA2A185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145" descr="ca.png">
              <a:extLst>
                <a:ext uri="{FF2B5EF4-FFF2-40B4-BE49-F238E27FC236}">
                  <a16:creationId xmlns:a16="http://schemas.microsoft.com/office/drawing/2014/main" id="{B91F32F2-636E-48AE-9367-1D1CB9064B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146">
              <a:extLst>
                <a:ext uri="{FF2B5EF4-FFF2-40B4-BE49-F238E27FC236}">
                  <a16:creationId xmlns:a16="http://schemas.microsoft.com/office/drawing/2014/main" id="{CE261003-4D2D-402D-A16E-5B480E579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63" name="Picture 147" descr="si.png">
              <a:extLst>
                <a:ext uri="{FF2B5EF4-FFF2-40B4-BE49-F238E27FC236}">
                  <a16:creationId xmlns:a16="http://schemas.microsoft.com/office/drawing/2014/main" id="{703203ED-D2AC-4617-8D2A-E6A00CAAE7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FB5B8AD4-80D4-4FDD-B3FE-57DDCE5E75BC}"/>
              </a:ext>
            </a:extLst>
          </p:cNvPr>
          <p:cNvPicPr>
            <a:picLocks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535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8">
            <a:extLst>
              <a:ext uri="{FF2B5EF4-FFF2-40B4-BE49-F238E27FC236}">
                <a16:creationId xmlns:a16="http://schemas.microsoft.com/office/drawing/2014/main" id="{3E474099-2E96-4FC4-8A84-5347B7DAF9F3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509F1851-98C2-D589-F4FA-C733F53693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986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265303922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421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21364435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50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410143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5009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909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26945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334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0172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3697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 err="1"/>
              <a:t>fth</a:t>
            </a:r>
            <a:r>
              <a:rPr lang="en-GB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8336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29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8770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E39D5-4E7C-4DE1-946F-BFBD70BE0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0000C-5043-4753-9555-79B001BB5660}" type="datetime1">
              <a:rPr lang="en-US" smtClean="0"/>
              <a:t>12/4/2025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91887-30F2-48D4-A483-91E74FE5B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FF4D3-FAD5-4218-9E7C-57C766B3D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9895" y="6282532"/>
            <a:ext cx="647685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</a:defRPr>
            </a:lvl1pPr>
          </a:lstStyle>
          <a:p>
            <a:fld id="{2745C2C1-43AE-4748-AE73-76A74359E3A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8D7DC-BCAC-4AAC-B351-785AC609DD3C}"/>
              </a:ext>
            </a:extLst>
          </p:cNvPr>
          <p:cNvCxnSpPr>
            <a:cxnSpLocks/>
          </p:cNvCxnSpPr>
          <p:nvPr userDrawn="1"/>
        </p:nvCxnSpPr>
        <p:spPr>
          <a:xfrm>
            <a:off x="11902499" y="6379926"/>
            <a:ext cx="0" cy="17033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202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>
            <a:extLst>
              <a:ext uri="{FF2B5EF4-FFF2-40B4-BE49-F238E27FC236}">
                <a16:creationId xmlns:a16="http://schemas.microsoft.com/office/drawing/2014/main" id="{66570320-3196-EF45-AA70-55A3A8412E23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218859" y="157325"/>
            <a:ext cx="1014088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rgbClr val="335E6F"/>
                </a:solidFill>
              </a:defRPr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BE56DB9E-ADEC-C041-9F85-12B8B19C015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59" y="882193"/>
            <a:ext cx="11795829" cy="554077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35E5E0F-3BDB-C24D-BC1B-B04099CF0BBD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8195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CFC583C9-F3BB-4548-BD00-A18117794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9" y="1"/>
            <a:ext cx="12222280" cy="68579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CE21D73-8246-FE4A-8BAC-01816BDB6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2886" y="6650286"/>
            <a:ext cx="6497719" cy="10007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2133883-396E-1145-B80A-8920088141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2946" y="-58058"/>
            <a:ext cx="2614257" cy="1611533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7EB5C45F-2520-4E4B-9E5F-A02A2E4DC42A}"/>
              </a:ext>
            </a:extLst>
          </p:cNvPr>
          <p:cNvSpPr/>
          <p:nvPr/>
        </p:nvSpPr>
        <p:spPr>
          <a:xfrm>
            <a:off x="1527" y="1589412"/>
            <a:ext cx="4295714" cy="1836283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0F79A303-88DE-2F4B-AA83-079E50D73F92}"/>
              </a:ext>
            </a:extLst>
          </p:cNvPr>
          <p:cNvSpPr/>
          <p:nvPr/>
        </p:nvSpPr>
        <p:spPr>
          <a:xfrm rot="5400000">
            <a:off x="458703" y="3438740"/>
            <a:ext cx="251290" cy="225198"/>
          </a:xfrm>
          <a:prstGeom prst="rtTriangle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1249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202F9705-DE06-144A-8EB4-6285BC1CF705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15975" y="515059"/>
            <a:ext cx="909087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defRPr sz="2200" b="1" i="0" spc="16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5D047AE0-20B4-8E48-969F-16E4C6559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8824" y="6492876"/>
            <a:ext cx="5449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27A4C2BB-090C-9742-B191-5CFBEDFD7F23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9379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err="1"/>
              <a:t>SubTitle</a:t>
            </a:r>
            <a:endParaRPr lang="en-GB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0DADED1-88B5-8265-BFDB-ABF9DF61B78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7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2" name="Picture 13">
            <a:extLst>
              <a:ext uri="{FF2B5EF4-FFF2-40B4-BE49-F238E27FC236}">
                <a16:creationId xmlns:a16="http://schemas.microsoft.com/office/drawing/2014/main" id="{3CA8715F-6C00-202A-79E5-8343A4ECE2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FAB35C04-C422-B6E3-55DE-BFF57AC48F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33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1314A7E9-57F3-77F9-EE65-A9AB9F6BD3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3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05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6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6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165.xml"/><Relationship Id="rId9" Type="http://schemas.openxmlformats.org/officeDocument/2006/relationships/image" Target="../media/image6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image" Target="../media/image213.png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image" Target="../media/image212.png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image" Target="../media/image83.png"/><Relationship Id="rId26" Type="http://schemas.openxmlformats.org/officeDocument/2006/relationships/image" Target="../media/image104.png"/><Relationship Id="rId21" Type="http://schemas.openxmlformats.org/officeDocument/2006/relationships/image" Target="../media/image86.png"/><Relationship Id="rId34" Type="http://schemas.openxmlformats.org/officeDocument/2006/relationships/image" Target="../media/image62.emf"/><Relationship Id="rId7" Type="http://schemas.openxmlformats.org/officeDocument/2006/relationships/slideLayout" Target="../slideLayouts/slideLayout185.xml"/><Relationship Id="rId12" Type="http://schemas.openxmlformats.org/officeDocument/2006/relationships/image" Target="../media/image100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33" Type="http://schemas.openxmlformats.org/officeDocument/2006/relationships/image" Target="../media/image61.png"/><Relationship Id="rId2" Type="http://schemas.openxmlformats.org/officeDocument/2006/relationships/slideLayout" Target="../slideLayouts/slideLayout180.xml"/><Relationship Id="rId16" Type="http://schemas.openxmlformats.org/officeDocument/2006/relationships/image" Target="../media/image45.png"/><Relationship Id="rId20" Type="http://schemas.openxmlformats.org/officeDocument/2006/relationships/image" Target="../media/image102.png"/><Relationship Id="rId29" Type="http://schemas.openxmlformats.org/officeDocument/2006/relationships/image" Target="../media/image93.png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32" Type="http://schemas.openxmlformats.org/officeDocument/2006/relationships/image" Target="../media/image60.png"/><Relationship Id="rId37" Type="http://schemas.openxmlformats.org/officeDocument/2006/relationships/image" Target="../media/image66.png"/><Relationship Id="rId5" Type="http://schemas.openxmlformats.org/officeDocument/2006/relationships/slideLayout" Target="../slideLayouts/slideLayout183.xml"/><Relationship Id="rId15" Type="http://schemas.openxmlformats.org/officeDocument/2006/relationships/image" Target="../media/image101.png"/><Relationship Id="rId23" Type="http://schemas.openxmlformats.org/officeDocument/2006/relationships/image" Target="../media/image103.png"/><Relationship Id="rId28" Type="http://schemas.openxmlformats.org/officeDocument/2006/relationships/image" Target="../media/image21.png"/><Relationship Id="rId36" Type="http://schemas.openxmlformats.org/officeDocument/2006/relationships/image" Target="../media/image64.png"/><Relationship Id="rId10" Type="http://schemas.openxmlformats.org/officeDocument/2006/relationships/image" Target="../media/image65.png"/><Relationship Id="rId19" Type="http://schemas.openxmlformats.org/officeDocument/2006/relationships/image" Target="../media/image48.png"/><Relationship Id="rId31" Type="http://schemas.openxmlformats.org/officeDocument/2006/relationships/image" Target="../media/image59.png"/><Relationship Id="rId4" Type="http://schemas.openxmlformats.org/officeDocument/2006/relationships/slideLayout" Target="../slideLayouts/slideLayout182.xml"/><Relationship Id="rId9" Type="http://schemas.openxmlformats.org/officeDocument/2006/relationships/image" Target="../media/image3.png"/><Relationship Id="rId14" Type="http://schemas.openxmlformats.org/officeDocument/2006/relationships/image" Target="../media/image43.png"/><Relationship Id="rId22" Type="http://schemas.openxmlformats.org/officeDocument/2006/relationships/image" Target="../media/image87.png"/><Relationship Id="rId27" Type="http://schemas.openxmlformats.org/officeDocument/2006/relationships/image" Target="../media/image56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181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8.xml"/><Relationship Id="rId18" Type="http://schemas.openxmlformats.org/officeDocument/2006/relationships/theme" Target="../theme/theme13.xml"/><Relationship Id="rId26" Type="http://schemas.openxmlformats.org/officeDocument/2006/relationships/image" Target="../media/image44.png"/><Relationship Id="rId39" Type="http://schemas.openxmlformats.org/officeDocument/2006/relationships/image" Target="../media/image21.png"/><Relationship Id="rId21" Type="http://schemas.openxmlformats.org/officeDocument/2006/relationships/image" Target="../media/image3.png"/><Relationship Id="rId34" Type="http://schemas.openxmlformats.org/officeDocument/2006/relationships/image" Target="../media/image52.png"/><Relationship Id="rId42" Type="http://schemas.openxmlformats.org/officeDocument/2006/relationships/image" Target="../media/image59.png"/><Relationship Id="rId47" Type="http://schemas.openxmlformats.org/officeDocument/2006/relationships/image" Target="../media/image64.png"/><Relationship Id="rId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7.xml"/><Relationship Id="rId16" Type="http://schemas.openxmlformats.org/officeDocument/2006/relationships/slideLayout" Target="../slideLayouts/slideLayout201.xml"/><Relationship Id="rId29" Type="http://schemas.openxmlformats.org/officeDocument/2006/relationships/image" Target="../media/image47.pn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24" Type="http://schemas.openxmlformats.org/officeDocument/2006/relationships/image" Target="../media/image42.png"/><Relationship Id="rId32" Type="http://schemas.openxmlformats.org/officeDocument/2006/relationships/image" Target="../media/image50.png"/><Relationship Id="rId37" Type="http://schemas.openxmlformats.org/officeDocument/2006/relationships/image" Target="../media/image55.png"/><Relationship Id="rId40" Type="http://schemas.openxmlformats.org/officeDocument/2006/relationships/image" Target="../media/image57.png"/><Relationship Id="rId45" Type="http://schemas.openxmlformats.org/officeDocument/2006/relationships/image" Target="../media/image62.emf"/><Relationship Id="rId5" Type="http://schemas.openxmlformats.org/officeDocument/2006/relationships/slideLayout" Target="../slideLayouts/slideLayout190.xml"/><Relationship Id="rId15" Type="http://schemas.openxmlformats.org/officeDocument/2006/relationships/slideLayout" Target="../slideLayouts/slideLayout200.xml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36" Type="http://schemas.openxmlformats.org/officeDocument/2006/relationships/image" Target="../media/image54.png"/><Relationship Id="rId10" Type="http://schemas.openxmlformats.org/officeDocument/2006/relationships/slideLayout" Target="../slideLayouts/slideLayout195.xml"/><Relationship Id="rId19" Type="http://schemas.openxmlformats.org/officeDocument/2006/relationships/image" Target="../media/image1.jpeg"/><Relationship Id="rId31" Type="http://schemas.openxmlformats.org/officeDocument/2006/relationships/image" Target="../media/image49.png"/><Relationship Id="rId44" Type="http://schemas.openxmlformats.org/officeDocument/2006/relationships/image" Target="../media/image61.png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slideLayout" Target="../slideLayouts/slideLayout199.xml"/><Relationship Id="rId22" Type="http://schemas.openxmlformats.org/officeDocument/2006/relationships/image" Target="../media/image40.png"/><Relationship Id="rId27" Type="http://schemas.openxmlformats.org/officeDocument/2006/relationships/image" Target="../media/image45.png"/><Relationship Id="rId30" Type="http://schemas.openxmlformats.org/officeDocument/2006/relationships/image" Target="../media/image48.png"/><Relationship Id="rId35" Type="http://schemas.openxmlformats.org/officeDocument/2006/relationships/image" Target="../media/image53.png"/><Relationship Id="rId43" Type="http://schemas.openxmlformats.org/officeDocument/2006/relationships/image" Target="../media/image60.png"/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7.xml"/><Relationship Id="rId17" Type="http://schemas.openxmlformats.org/officeDocument/2006/relationships/slideLayout" Target="../slideLayouts/slideLayout202.xml"/><Relationship Id="rId25" Type="http://schemas.openxmlformats.org/officeDocument/2006/relationships/image" Target="../media/image43.png"/><Relationship Id="rId33" Type="http://schemas.openxmlformats.org/officeDocument/2006/relationships/image" Target="../media/image51.png"/><Relationship Id="rId38" Type="http://schemas.openxmlformats.org/officeDocument/2006/relationships/image" Target="../media/image56.png"/><Relationship Id="rId46" Type="http://schemas.openxmlformats.org/officeDocument/2006/relationships/image" Target="../media/image63.png"/><Relationship Id="rId20" Type="http://schemas.openxmlformats.org/officeDocument/2006/relationships/image" Target="../media/image2.png"/><Relationship Id="rId41" Type="http://schemas.openxmlformats.org/officeDocument/2006/relationships/image" Target="../media/image5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3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theme" Target="../theme/theme2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2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42.png"/><Relationship Id="rId39" Type="http://schemas.openxmlformats.org/officeDocument/2006/relationships/image" Target="../media/image55.png"/><Relationship Id="rId21" Type="http://schemas.openxmlformats.org/officeDocument/2006/relationships/slideLayout" Target="../slideLayouts/slideLayout42.xml"/><Relationship Id="rId34" Type="http://schemas.openxmlformats.org/officeDocument/2006/relationships/image" Target="../media/image50.png"/><Relationship Id="rId42" Type="http://schemas.openxmlformats.org/officeDocument/2006/relationships/image" Target="../media/image57.png"/><Relationship Id="rId47" Type="http://schemas.openxmlformats.org/officeDocument/2006/relationships/image" Target="../media/image62.emf"/><Relationship Id="rId50" Type="http://schemas.openxmlformats.org/officeDocument/2006/relationships/image" Target="../media/image66.png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9" Type="http://schemas.openxmlformats.org/officeDocument/2006/relationships/image" Target="../media/image45.png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40.png"/><Relationship Id="rId32" Type="http://schemas.openxmlformats.org/officeDocument/2006/relationships/image" Target="../media/image48.png"/><Relationship Id="rId37" Type="http://schemas.openxmlformats.org/officeDocument/2006/relationships/image" Target="../media/image53.png"/><Relationship Id="rId40" Type="http://schemas.openxmlformats.org/officeDocument/2006/relationships/image" Target="../media/image56.png"/><Relationship Id="rId45" Type="http://schemas.openxmlformats.org/officeDocument/2006/relationships/image" Target="../media/image60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65.png"/><Relationship Id="rId28" Type="http://schemas.openxmlformats.org/officeDocument/2006/relationships/image" Target="../media/image44.png"/><Relationship Id="rId36" Type="http://schemas.openxmlformats.org/officeDocument/2006/relationships/image" Target="../media/image52.png"/><Relationship Id="rId49" Type="http://schemas.openxmlformats.org/officeDocument/2006/relationships/image" Target="../media/image64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image" Target="../media/image47.png"/><Relationship Id="rId44" Type="http://schemas.openxmlformats.org/officeDocument/2006/relationships/image" Target="../media/image59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3.xml"/><Relationship Id="rId27" Type="http://schemas.openxmlformats.org/officeDocument/2006/relationships/image" Target="../media/image43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41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1.png"/><Relationship Id="rId20" Type="http://schemas.openxmlformats.org/officeDocument/2006/relationships/slideLayout" Target="../slideLayouts/slideLayout41.xml"/><Relationship Id="rId41" Type="http://schemas.openxmlformats.org/officeDocument/2006/relationships/image" Target="../media/image21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0.png"/><Relationship Id="rId3" Type="http://schemas.openxmlformats.org/officeDocument/2006/relationships/image" Target="../media/image3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png"/><Relationship Id="rId2" Type="http://schemas.openxmlformats.org/officeDocument/2006/relationships/theme" Target="../theme/theme4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7.png"/><Relationship Id="rId28" Type="http://schemas.openxmlformats.org/officeDocument/2006/relationships/image" Target="../media/image62.emf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21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image" Target="../media/image106.png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image" Target="../media/image105.jpeg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4.emf"/><Relationship Id="rId8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image" Target="../media/image42.png"/><Relationship Id="rId39" Type="http://schemas.openxmlformats.org/officeDocument/2006/relationships/image" Target="../media/image52.png"/><Relationship Id="rId21" Type="http://schemas.openxmlformats.org/officeDocument/2006/relationships/slideLayout" Target="../slideLayouts/slideLayout94.xml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3.png"/><Relationship Id="rId50" Type="http://schemas.openxmlformats.org/officeDocument/2006/relationships/image" Target="../media/image106.png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9" Type="http://schemas.openxmlformats.org/officeDocument/2006/relationships/image" Target="../media/image40.png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3.png"/><Relationship Id="rId32" Type="http://schemas.openxmlformats.org/officeDocument/2006/relationships/image" Target="../media/image44.png"/><Relationship Id="rId37" Type="http://schemas.openxmlformats.org/officeDocument/2006/relationships/image" Target="../media/image50.png"/><Relationship Id="rId40" Type="http://schemas.openxmlformats.org/officeDocument/2006/relationships/image" Target="../media/image54.png"/><Relationship Id="rId45" Type="http://schemas.openxmlformats.org/officeDocument/2006/relationships/image" Target="../media/image58.png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105.jpeg"/><Relationship Id="rId28" Type="http://schemas.openxmlformats.org/officeDocument/2006/relationships/image" Target="../media/image21.png"/><Relationship Id="rId36" Type="http://schemas.openxmlformats.org/officeDocument/2006/relationships/image" Target="../media/image49.png"/><Relationship Id="rId49" Type="http://schemas.openxmlformats.org/officeDocument/2006/relationships/image" Target="../media/image108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image" Target="../media/image45.png"/><Relationship Id="rId44" Type="http://schemas.openxmlformats.org/officeDocument/2006/relationships/image" Target="../media/image57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6.xml"/><Relationship Id="rId27" Type="http://schemas.openxmlformats.org/officeDocument/2006/relationships/image" Target="../media/image59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107.png"/><Relationship Id="rId48" Type="http://schemas.openxmlformats.org/officeDocument/2006/relationships/image" Target="../media/image146.png"/><Relationship Id="rId8" Type="http://schemas.openxmlformats.org/officeDocument/2006/relationships/slideLayout" Target="../slideLayouts/slideLayout81.xml"/><Relationship Id="rId51" Type="http://schemas.openxmlformats.org/officeDocument/2006/relationships/image" Target="../media/image147.jpeg"/><Relationship Id="rId3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41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60.png"/><Relationship Id="rId20" Type="http://schemas.openxmlformats.org/officeDocument/2006/relationships/slideLayout" Target="../slideLayouts/slideLayout93.xml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29" Type="http://schemas.openxmlformats.org/officeDocument/2006/relationships/image" Target="../media/image4.emf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image" Target="../media/image10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26" Type="http://schemas.openxmlformats.org/officeDocument/2006/relationships/theme" Target="../theme/theme8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5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29" Type="http://schemas.openxmlformats.org/officeDocument/2006/relationships/image" Target="../media/image106.png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slideLayout" Target="../slideLayouts/slideLayout141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Relationship Id="rId27" Type="http://schemas.openxmlformats.org/officeDocument/2006/relationships/image" Target="../media/image105.jpeg"/><Relationship Id="rId30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46.xml"/><Relationship Id="rId21" Type="http://schemas.openxmlformats.org/officeDocument/2006/relationships/image" Target="../media/image16.png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53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Relationship Id="rId22" Type="http://schemas.openxmlformats.org/officeDocument/2006/relationships/image" Target="../media/image10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792FAD3-60BC-2C6B-52C0-B72B66A690D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3929" r:id="rId2"/>
    <p:sldLayoutId id="2147483945" r:id="rId3"/>
    <p:sldLayoutId id="2147483974" r:id="rId4"/>
    <p:sldLayoutId id="2147483975" r:id="rId5"/>
    <p:sldLayoutId id="2147483973" r:id="rId6"/>
    <p:sldLayoutId id="2147483930" r:id="rId7"/>
    <p:sldLayoutId id="2147483931" r:id="rId8"/>
    <p:sldLayoutId id="2147483932" r:id="rId9"/>
    <p:sldLayoutId id="2147483933" r:id="rId10"/>
    <p:sldLayoutId id="2147483935" r:id="rId11"/>
    <p:sldLayoutId id="2147483936" r:id="rId12"/>
    <p:sldLayoutId id="2147483937" r:id="rId13"/>
    <p:sldLayoutId id="2147483938" r:id="rId14"/>
    <p:sldLayoutId id="2147483939" r:id="rId15"/>
    <p:sldLayoutId id="2147483946" r:id="rId16"/>
    <p:sldLayoutId id="2147483947" r:id="rId17"/>
    <p:sldLayoutId id="2147483977" r:id="rId18"/>
    <p:sldLayoutId id="2147484081" r:id="rId19"/>
    <p:sldLayoutId id="2147484186" r:id="rId2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8"/>
            <a:ext cx="6706956" cy="2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1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2" y="161010"/>
            <a:ext cx="9748799" cy="5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6" y="6202801"/>
            <a:ext cx="121187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150" sz="799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9" noProof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7" y="6202802"/>
            <a:ext cx="275075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9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9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9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  <p:pic>
        <p:nvPicPr>
          <p:cNvPr id="94" name="Picture 93"/>
          <p:cNvPicPr>
            <a:picLocks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5904"/>
            <a:ext cx="2095200" cy="1314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02A442F3-C341-3C7B-D48F-6634E0EF5DD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11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40" r:id="rId3"/>
    <p:sldLayoutId id="2147484141" r:id="rId4"/>
    <p:sldLayoutId id="2147484142" r:id="rId5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1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2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40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5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197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0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4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2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468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281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096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6909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13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27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40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53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068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881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694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07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61010"/>
            <a:ext cx="10108800" cy="5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799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7"/>
            <a:ext cx="6706956" cy="2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69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6" y="6202801"/>
            <a:ext cx="121187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797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2129" y="6202801"/>
            <a:ext cx="273472" cy="21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7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7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7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90" y="-215904"/>
            <a:ext cx="2095200" cy="13140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6" y="6585918"/>
            <a:ext cx="1636920" cy="105919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7AA0EF36-4454-6FD5-DD8E-76AF5A7213B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63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  <p:sldLayoutId id="2147484155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8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55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8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312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23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17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901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903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80" indent="-40317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408" indent="-40317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36" indent="-40317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65" indent="-403175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1pPr>
      <a:lvl2pPr marL="439828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2pPr>
      <a:lvl3pPr marL="87965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3pPr>
      <a:lvl4pPr marL="1319484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4pPr>
      <a:lvl5pPr marL="1759312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5pPr>
      <a:lvl6pPr marL="2199141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6pPr>
      <a:lvl7pPr marL="2638969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7pPr>
      <a:lvl8pPr marL="3078796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8pPr>
      <a:lvl9pPr marL="3518625" algn="l" defTabSz="879655" rtl="0" eaLnBrk="1" latinLnBrk="0" hangingPunct="1">
        <a:defRPr sz="17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49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8"/>
            <a:ext cx="6706956" cy="21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1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2" y="161010"/>
            <a:ext cx="9748799" cy="5527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6" y="6202801"/>
            <a:ext cx="121187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150" sz="799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799" noProof="0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2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1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7" y="6202802"/>
            <a:ext cx="275075" cy="215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799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799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799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A98235A-908E-9E4D-97CE-A7BE035FCD9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4" y="6585918"/>
            <a:ext cx="1636920" cy="105919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9E72F4FA-AA84-3845-A45E-1DF449D7C0F2}"/>
              </a:ext>
            </a:extLst>
          </p:cNvPr>
          <p:cNvGrpSpPr/>
          <p:nvPr userDrawn="1"/>
        </p:nvGrpSpPr>
        <p:grpSpPr>
          <a:xfrm>
            <a:off x="226689" y="6569736"/>
            <a:ext cx="9628745" cy="144115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E044A2EC-38AD-874D-8B46-906925A670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C56C0BB1-C835-034A-8033-0886C0CAD1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0C76739E-E31E-2641-8E97-919E0DEBA2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9CA97FFC-CDBE-244D-A003-136FE16507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B17730C2-E184-364B-A859-505111F77C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CBEEBDC9-F82C-C542-968E-0699D48E99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656AADB3-0160-E246-91E9-6F14C35E37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95815962-FBFF-4E43-90AF-A55521206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21E1ADE8-7FBD-0646-A61B-CB9767EF32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D8155EAB-1225-4049-8904-31D87A6B30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EF04B81C-2531-C14D-A87E-D44A15F473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95328A20-A885-4C43-A058-B369E1ADDA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D3E97139-4C26-4E4D-A683-341E663982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324D22DC-D816-1243-B082-8865DB1962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3D07C25D-2917-F84E-A8AC-12F4CD4668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B33D011E-EDFE-6C47-90B7-8E838D0A59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E26A8BCE-FE5B-0B4B-97B7-B953C77F0F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EA3C71A0-92F6-5449-B7A5-EE98B2C610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4B9F4E5B-7A64-F841-A279-D97A9EDF1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DDB1648C-F873-6749-A640-4082AF751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CDF58799-0634-5441-BED0-EA59E1AB37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98203A33-83F3-EF48-9824-219DF5D69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5AF3F362-335A-2842-8023-E7A6D384C6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4C4F2EF4-11EA-364F-BAF7-246B7CF1C81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DED3E4FD-F737-FA46-85D9-21C9604F0B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23F56142-1525-C14D-B747-95D034DF08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/>
          <p:cNvPicPr>
            <a:picLocks/>
          </p:cNvPicPr>
          <p:nvPr userDrawn="1"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90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6" r:id="rId4"/>
    <p:sldLayoutId id="2147484027" r:id="rId5"/>
    <p:sldLayoutId id="2147484042" r:id="rId6"/>
    <p:sldLayoutId id="2147484043" r:id="rId7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1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2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40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5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197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0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4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2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468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281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096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6909" indent="-40316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13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27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40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53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068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881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694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07" algn="l" defTabSz="879627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5149" userDrawn="1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D208BC8-A4CD-468B-A92C-D874A6D486C7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42" name="Picture 41" descr="de.png">
              <a:extLst>
                <a:ext uri="{FF2B5EF4-FFF2-40B4-BE49-F238E27FC236}">
                  <a16:creationId xmlns:a16="http://schemas.microsoft.com/office/drawing/2014/main" id="{A5241CAB-ADA2-4417-AD58-366D338272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3" name="Picture 42" descr="at.png">
              <a:extLst>
                <a:ext uri="{FF2B5EF4-FFF2-40B4-BE49-F238E27FC236}">
                  <a16:creationId xmlns:a16="http://schemas.microsoft.com/office/drawing/2014/main" id="{E44B6718-7132-4112-86F4-EB97255A03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 descr="be.png">
              <a:extLst>
                <a:ext uri="{FF2B5EF4-FFF2-40B4-BE49-F238E27FC236}">
                  <a16:creationId xmlns:a16="http://schemas.microsoft.com/office/drawing/2014/main" id="{0F720296-2A62-4DA7-837E-02D677FAAC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5" name="Picture 44" descr="dk.png">
              <a:extLst>
                <a:ext uri="{FF2B5EF4-FFF2-40B4-BE49-F238E27FC236}">
                  <a16:creationId xmlns:a16="http://schemas.microsoft.com/office/drawing/2014/main" id="{D73A6867-7859-4C9C-BB7B-F223F064EB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6" name="Picture 45" descr="es.png">
              <a:extLst>
                <a:ext uri="{FF2B5EF4-FFF2-40B4-BE49-F238E27FC236}">
                  <a16:creationId xmlns:a16="http://schemas.microsoft.com/office/drawing/2014/main" id="{1493C1A0-A11D-42B6-8DCB-162F826E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7" name="Picture 46" descr="ee.png">
              <a:extLst>
                <a:ext uri="{FF2B5EF4-FFF2-40B4-BE49-F238E27FC236}">
                  <a16:creationId xmlns:a16="http://schemas.microsoft.com/office/drawing/2014/main" id="{0122824D-D8E9-4094-8057-406813DC2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" name="Picture 47" descr="fi.png">
              <a:extLst>
                <a:ext uri="{FF2B5EF4-FFF2-40B4-BE49-F238E27FC236}">
                  <a16:creationId xmlns:a16="http://schemas.microsoft.com/office/drawing/2014/main" id="{4D5DC57B-4AEE-4812-9DD4-84980F602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" name="Picture 48" descr="fr.png">
              <a:extLst>
                <a:ext uri="{FF2B5EF4-FFF2-40B4-BE49-F238E27FC236}">
                  <a16:creationId xmlns:a16="http://schemas.microsoft.com/office/drawing/2014/main" id="{FCDCEAFB-665D-48AD-9E34-D9CFF731FC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0" name="Picture 49" descr="gr.png">
              <a:extLst>
                <a:ext uri="{FF2B5EF4-FFF2-40B4-BE49-F238E27FC236}">
                  <a16:creationId xmlns:a16="http://schemas.microsoft.com/office/drawing/2014/main" id="{F2E0A474-2FAE-477F-AB8D-C50F384AA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1" name="Picture 50" descr="hu.png">
              <a:extLst>
                <a:ext uri="{FF2B5EF4-FFF2-40B4-BE49-F238E27FC236}">
                  <a16:creationId xmlns:a16="http://schemas.microsoft.com/office/drawing/2014/main" id="{10168A5E-064A-4ABA-B5A6-59999CBC4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" name="Picture 51" descr="ie.png">
              <a:extLst>
                <a:ext uri="{FF2B5EF4-FFF2-40B4-BE49-F238E27FC236}">
                  <a16:creationId xmlns:a16="http://schemas.microsoft.com/office/drawing/2014/main" id="{5A32E48C-2D3D-4EEC-BE4D-423F2F39F1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3" name="Picture 52" descr="it.png">
              <a:extLst>
                <a:ext uri="{FF2B5EF4-FFF2-40B4-BE49-F238E27FC236}">
                  <a16:creationId xmlns:a16="http://schemas.microsoft.com/office/drawing/2014/main" id="{4C3D6A8C-E062-466C-B2D8-52D1B3FC4E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4" name="Picture 53" descr="lu.png">
              <a:extLst>
                <a:ext uri="{FF2B5EF4-FFF2-40B4-BE49-F238E27FC236}">
                  <a16:creationId xmlns:a16="http://schemas.microsoft.com/office/drawing/2014/main" id="{7A3219A7-1E00-4C98-81AF-1C2E67E102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" name="Picture 54" descr="no.png">
              <a:extLst>
                <a:ext uri="{FF2B5EF4-FFF2-40B4-BE49-F238E27FC236}">
                  <a16:creationId xmlns:a16="http://schemas.microsoft.com/office/drawing/2014/main" id="{56F0B3F4-5ADA-41BD-8413-E2B2699C41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6" name="Picture 55" descr="nl.png">
              <a:extLst>
                <a:ext uri="{FF2B5EF4-FFF2-40B4-BE49-F238E27FC236}">
                  <a16:creationId xmlns:a16="http://schemas.microsoft.com/office/drawing/2014/main" id="{5CEDEC63-C26E-491B-A8CC-1F1F2EF2A8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7" name="Picture 56" descr="pl.png">
              <a:extLst>
                <a:ext uri="{FF2B5EF4-FFF2-40B4-BE49-F238E27FC236}">
                  <a16:creationId xmlns:a16="http://schemas.microsoft.com/office/drawing/2014/main" id="{163376FE-C97D-4E6A-BE37-CCCC5BA436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" name="Picture 57" descr="pt.png">
              <a:extLst>
                <a:ext uri="{FF2B5EF4-FFF2-40B4-BE49-F238E27FC236}">
                  <a16:creationId xmlns:a16="http://schemas.microsoft.com/office/drawing/2014/main" id="{3BE778F5-B33E-4FAB-8AC1-1FCA0478FF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9" name="Picture 58" descr="cz.png">
              <a:extLst>
                <a:ext uri="{FF2B5EF4-FFF2-40B4-BE49-F238E27FC236}">
                  <a16:creationId xmlns:a16="http://schemas.microsoft.com/office/drawing/2014/main" id="{A0ADC83A-EDBF-4D1F-9CC6-78C91183A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0" name="Picture 59" descr="ro.png">
              <a:extLst>
                <a:ext uri="{FF2B5EF4-FFF2-40B4-BE49-F238E27FC236}">
                  <a16:creationId xmlns:a16="http://schemas.microsoft.com/office/drawing/2014/main" id="{28F27ED4-7917-422D-9E5F-265059B3F4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1" name="Picture 60" descr="se.png">
              <a:extLst>
                <a:ext uri="{FF2B5EF4-FFF2-40B4-BE49-F238E27FC236}">
                  <a16:creationId xmlns:a16="http://schemas.microsoft.com/office/drawing/2014/main" id="{2AEDE91D-4CAE-4409-9544-1513C16F6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2" name="Picture 61" descr="ch.png">
              <a:extLst>
                <a:ext uri="{FF2B5EF4-FFF2-40B4-BE49-F238E27FC236}">
                  <a16:creationId xmlns:a16="http://schemas.microsoft.com/office/drawing/2014/main" id="{D580BA20-050E-47FB-9E7A-385336FDC0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26EB49F8-5DE5-4BA4-824D-55A8BFEA82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F2E67ACB-30B1-4DC0-A0F1-7AA87A8887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05FED7DC-B78B-4C40-8E7D-8BA59B4508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3" name="Picture 92" descr="ca.png">
              <a:extLst>
                <a:ext uri="{FF2B5EF4-FFF2-40B4-BE49-F238E27FC236}">
                  <a16:creationId xmlns:a16="http://schemas.microsoft.com/office/drawing/2014/main" id="{3A0D12A6-06A1-4C98-99F3-70AC0D5070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4" name="Picture 93" descr="si.png">
              <a:extLst>
                <a:ext uri="{FF2B5EF4-FFF2-40B4-BE49-F238E27FC236}">
                  <a16:creationId xmlns:a16="http://schemas.microsoft.com/office/drawing/2014/main" id="{7FB1B9B6-BD48-4410-9682-BA491E97D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9A93288-EDE8-4BD5-96FF-1B2EA3FFBC82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6" name="Picture 65" descr="de.png">
              <a:extLst>
                <a:ext uri="{FF2B5EF4-FFF2-40B4-BE49-F238E27FC236}">
                  <a16:creationId xmlns:a16="http://schemas.microsoft.com/office/drawing/2014/main" id="{760C563F-A7CE-42D6-A531-E36FF56545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66" descr="at.png">
              <a:extLst>
                <a:ext uri="{FF2B5EF4-FFF2-40B4-BE49-F238E27FC236}">
                  <a16:creationId xmlns:a16="http://schemas.microsoft.com/office/drawing/2014/main" id="{745E5468-A136-4E29-BD4E-07C55EE7DA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be.png">
              <a:extLst>
                <a:ext uri="{FF2B5EF4-FFF2-40B4-BE49-F238E27FC236}">
                  <a16:creationId xmlns:a16="http://schemas.microsoft.com/office/drawing/2014/main" id="{6C5D2AB2-C5DB-47C5-96A7-3F94A766B8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dk.png">
              <a:extLst>
                <a:ext uri="{FF2B5EF4-FFF2-40B4-BE49-F238E27FC236}">
                  <a16:creationId xmlns:a16="http://schemas.microsoft.com/office/drawing/2014/main" id="{EF3F6575-A941-48EA-98D9-AA971F5BC6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es.png">
              <a:extLst>
                <a:ext uri="{FF2B5EF4-FFF2-40B4-BE49-F238E27FC236}">
                  <a16:creationId xmlns:a16="http://schemas.microsoft.com/office/drawing/2014/main" id="{007F48F7-0ABA-48F5-B43A-BEFD99D68D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e.png">
              <a:extLst>
                <a:ext uri="{FF2B5EF4-FFF2-40B4-BE49-F238E27FC236}">
                  <a16:creationId xmlns:a16="http://schemas.microsoft.com/office/drawing/2014/main" id="{9A67879E-944C-4F61-9786-B7DBEE98F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fi.png">
              <a:extLst>
                <a:ext uri="{FF2B5EF4-FFF2-40B4-BE49-F238E27FC236}">
                  <a16:creationId xmlns:a16="http://schemas.microsoft.com/office/drawing/2014/main" id="{82F2C0BA-D9F5-49A2-A87C-C85C54E37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r.png">
              <a:extLst>
                <a:ext uri="{FF2B5EF4-FFF2-40B4-BE49-F238E27FC236}">
                  <a16:creationId xmlns:a16="http://schemas.microsoft.com/office/drawing/2014/main" id="{7AA88890-8FB3-4C75-9063-2EE40DBD81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gr.png">
              <a:extLst>
                <a:ext uri="{FF2B5EF4-FFF2-40B4-BE49-F238E27FC236}">
                  <a16:creationId xmlns:a16="http://schemas.microsoft.com/office/drawing/2014/main" id="{97CBF1FB-D79A-4FB3-9460-F7B14B53F1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hu.png">
              <a:extLst>
                <a:ext uri="{FF2B5EF4-FFF2-40B4-BE49-F238E27FC236}">
                  <a16:creationId xmlns:a16="http://schemas.microsoft.com/office/drawing/2014/main" id="{B45010AA-1227-41DD-9734-AED55FE5BB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ie.png">
              <a:extLst>
                <a:ext uri="{FF2B5EF4-FFF2-40B4-BE49-F238E27FC236}">
                  <a16:creationId xmlns:a16="http://schemas.microsoft.com/office/drawing/2014/main" id="{E3664578-096E-4699-8813-CC2F821EEC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t.png">
              <a:extLst>
                <a:ext uri="{FF2B5EF4-FFF2-40B4-BE49-F238E27FC236}">
                  <a16:creationId xmlns:a16="http://schemas.microsoft.com/office/drawing/2014/main" id="{8E5A5FA8-F098-4C0E-9437-01E717405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lu.png">
              <a:extLst>
                <a:ext uri="{FF2B5EF4-FFF2-40B4-BE49-F238E27FC236}">
                  <a16:creationId xmlns:a16="http://schemas.microsoft.com/office/drawing/2014/main" id="{8D6DC45B-B216-4A24-9E1F-3805BF9FA2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no.png">
              <a:extLst>
                <a:ext uri="{FF2B5EF4-FFF2-40B4-BE49-F238E27FC236}">
                  <a16:creationId xmlns:a16="http://schemas.microsoft.com/office/drawing/2014/main" id="{F0E0FC1E-5C7D-4DD2-BCBE-71642F893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l.png">
              <a:extLst>
                <a:ext uri="{FF2B5EF4-FFF2-40B4-BE49-F238E27FC236}">
                  <a16:creationId xmlns:a16="http://schemas.microsoft.com/office/drawing/2014/main" id="{0FA1D3DA-89CE-4D1E-8BF0-1FE8F0C5C8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pl.png">
              <a:extLst>
                <a:ext uri="{FF2B5EF4-FFF2-40B4-BE49-F238E27FC236}">
                  <a16:creationId xmlns:a16="http://schemas.microsoft.com/office/drawing/2014/main" id="{E3AFD707-BCE7-47DC-B77F-4912D8405E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t.png">
              <a:extLst>
                <a:ext uri="{FF2B5EF4-FFF2-40B4-BE49-F238E27FC236}">
                  <a16:creationId xmlns:a16="http://schemas.microsoft.com/office/drawing/2014/main" id="{0549F177-13D8-4ACE-81EF-E55FF34039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cz.png">
              <a:extLst>
                <a:ext uri="{FF2B5EF4-FFF2-40B4-BE49-F238E27FC236}">
                  <a16:creationId xmlns:a16="http://schemas.microsoft.com/office/drawing/2014/main" id="{66FE7C83-5775-487B-83BF-70E4964ADC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ro.png">
              <a:extLst>
                <a:ext uri="{FF2B5EF4-FFF2-40B4-BE49-F238E27FC236}">
                  <a16:creationId xmlns:a16="http://schemas.microsoft.com/office/drawing/2014/main" id="{7988151D-9E11-4869-851E-BD72CA5CF7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se.png">
              <a:extLst>
                <a:ext uri="{FF2B5EF4-FFF2-40B4-BE49-F238E27FC236}">
                  <a16:creationId xmlns:a16="http://schemas.microsoft.com/office/drawing/2014/main" id="{9C67436D-D0C1-4C81-84F2-2200721144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ch.png">
              <a:extLst>
                <a:ext uri="{FF2B5EF4-FFF2-40B4-BE49-F238E27FC236}">
                  <a16:creationId xmlns:a16="http://schemas.microsoft.com/office/drawing/2014/main" id="{25881FB6-DC28-41AD-9CFC-44B4EABAEF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uk.png">
              <a:extLst>
                <a:ext uri="{FF2B5EF4-FFF2-40B4-BE49-F238E27FC236}">
                  <a16:creationId xmlns:a16="http://schemas.microsoft.com/office/drawing/2014/main" id="{56D0E232-B050-465E-A8E5-429977429C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E870F51-6156-4B51-9EFE-726565E981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B9247864-AD0B-4199-A174-32F6A776C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0" name="Picture 89" descr="ca.png">
              <a:extLst>
                <a:ext uri="{FF2B5EF4-FFF2-40B4-BE49-F238E27FC236}">
                  <a16:creationId xmlns:a16="http://schemas.microsoft.com/office/drawing/2014/main" id="{778DF6E6-606E-4F4E-9629-70F544AE0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1" name="Picture 90" descr="si.png">
              <a:extLst>
                <a:ext uri="{FF2B5EF4-FFF2-40B4-BE49-F238E27FC236}">
                  <a16:creationId xmlns:a16="http://schemas.microsoft.com/office/drawing/2014/main" id="{A17994B2-1DB8-420B-ADC5-35498FBEDE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1ED6276D-5177-4E2E-AB64-34E17BB727A4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8" name="Picture 67" descr="de.png">
              <a:extLst>
                <a:ext uri="{FF2B5EF4-FFF2-40B4-BE49-F238E27FC236}">
                  <a16:creationId xmlns:a16="http://schemas.microsoft.com/office/drawing/2014/main" id="{5DC7C9DE-2330-4D19-B00A-88DF473A18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at.png">
              <a:extLst>
                <a:ext uri="{FF2B5EF4-FFF2-40B4-BE49-F238E27FC236}">
                  <a16:creationId xmlns:a16="http://schemas.microsoft.com/office/drawing/2014/main" id="{5F39B928-F085-435A-836B-6E4FE886F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be.png">
              <a:extLst>
                <a:ext uri="{FF2B5EF4-FFF2-40B4-BE49-F238E27FC236}">
                  <a16:creationId xmlns:a16="http://schemas.microsoft.com/office/drawing/2014/main" id="{92D70443-A035-445C-90B8-D0F13DFE47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dk.png">
              <a:extLst>
                <a:ext uri="{FF2B5EF4-FFF2-40B4-BE49-F238E27FC236}">
                  <a16:creationId xmlns:a16="http://schemas.microsoft.com/office/drawing/2014/main" id="{5F8CB58C-F834-4E4A-9D36-00EDDA273C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s.png">
              <a:extLst>
                <a:ext uri="{FF2B5EF4-FFF2-40B4-BE49-F238E27FC236}">
                  <a16:creationId xmlns:a16="http://schemas.microsoft.com/office/drawing/2014/main" id="{7055F594-4C26-4AD7-9BA5-8139C8061C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ee.png">
              <a:extLst>
                <a:ext uri="{FF2B5EF4-FFF2-40B4-BE49-F238E27FC236}">
                  <a16:creationId xmlns:a16="http://schemas.microsoft.com/office/drawing/2014/main" id="{765A40EF-5597-4C60-86E4-9801C3D24F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i.png">
              <a:extLst>
                <a:ext uri="{FF2B5EF4-FFF2-40B4-BE49-F238E27FC236}">
                  <a16:creationId xmlns:a16="http://schemas.microsoft.com/office/drawing/2014/main" id="{573C7DF2-41EA-4200-ADCE-18BD651E2C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fr.png">
              <a:extLst>
                <a:ext uri="{FF2B5EF4-FFF2-40B4-BE49-F238E27FC236}">
                  <a16:creationId xmlns:a16="http://schemas.microsoft.com/office/drawing/2014/main" id="{17B26722-8F9C-427E-A30C-B936DC9F08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gr.png">
              <a:extLst>
                <a:ext uri="{FF2B5EF4-FFF2-40B4-BE49-F238E27FC236}">
                  <a16:creationId xmlns:a16="http://schemas.microsoft.com/office/drawing/2014/main" id="{57245A63-3018-4055-B9A1-29F620FCA1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hu.png">
              <a:extLst>
                <a:ext uri="{FF2B5EF4-FFF2-40B4-BE49-F238E27FC236}">
                  <a16:creationId xmlns:a16="http://schemas.microsoft.com/office/drawing/2014/main" id="{E729147B-9380-484B-8D1E-AE9F256BEC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e.png">
              <a:extLst>
                <a:ext uri="{FF2B5EF4-FFF2-40B4-BE49-F238E27FC236}">
                  <a16:creationId xmlns:a16="http://schemas.microsoft.com/office/drawing/2014/main" id="{C5506F1C-B0F4-416B-ACCE-17C303EF5D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it.png">
              <a:extLst>
                <a:ext uri="{FF2B5EF4-FFF2-40B4-BE49-F238E27FC236}">
                  <a16:creationId xmlns:a16="http://schemas.microsoft.com/office/drawing/2014/main" id="{AC0C54D4-FAA0-4101-8893-24CAD97FB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lu.png">
              <a:extLst>
                <a:ext uri="{FF2B5EF4-FFF2-40B4-BE49-F238E27FC236}">
                  <a16:creationId xmlns:a16="http://schemas.microsoft.com/office/drawing/2014/main" id="{B31F1A5A-62D9-43BC-A07B-F35AC0607D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o.png">
              <a:extLst>
                <a:ext uri="{FF2B5EF4-FFF2-40B4-BE49-F238E27FC236}">
                  <a16:creationId xmlns:a16="http://schemas.microsoft.com/office/drawing/2014/main" id="{4B9F7D4D-96E0-459F-A2BD-5AFD632EE6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nl.png">
              <a:extLst>
                <a:ext uri="{FF2B5EF4-FFF2-40B4-BE49-F238E27FC236}">
                  <a16:creationId xmlns:a16="http://schemas.microsoft.com/office/drawing/2014/main" id="{41B0898E-ECC6-49EC-9A66-65D60F4DB0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l.png">
              <a:extLst>
                <a:ext uri="{FF2B5EF4-FFF2-40B4-BE49-F238E27FC236}">
                  <a16:creationId xmlns:a16="http://schemas.microsoft.com/office/drawing/2014/main" id="{E31CCE68-7B56-415F-918C-A42EB35BF3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pt.png">
              <a:extLst>
                <a:ext uri="{FF2B5EF4-FFF2-40B4-BE49-F238E27FC236}">
                  <a16:creationId xmlns:a16="http://schemas.microsoft.com/office/drawing/2014/main" id="{D0CFE0B0-E42C-4904-983B-D1DB399553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cz.png">
              <a:extLst>
                <a:ext uri="{FF2B5EF4-FFF2-40B4-BE49-F238E27FC236}">
                  <a16:creationId xmlns:a16="http://schemas.microsoft.com/office/drawing/2014/main" id="{2841A212-CE30-4B0A-AB08-084EDB27E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ro.png">
              <a:extLst>
                <a:ext uri="{FF2B5EF4-FFF2-40B4-BE49-F238E27FC236}">
                  <a16:creationId xmlns:a16="http://schemas.microsoft.com/office/drawing/2014/main" id="{318B1B61-BFDA-445A-AA59-2B35F11EF7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se.png">
              <a:extLst>
                <a:ext uri="{FF2B5EF4-FFF2-40B4-BE49-F238E27FC236}">
                  <a16:creationId xmlns:a16="http://schemas.microsoft.com/office/drawing/2014/main" id="{B2DB8ECC-5001-4C88-9624-94FFBBC7D9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ch.png">
              <a:extLst>
                <a:ext uri="{FF2B5EF4-FFF2-40B4-BE49-F238E27FC236}">
                  <a16:creationId xmlns:a16="http://schemas.microsoft.com/office/drawing/2014/main" id="{A17E3AC4-4F9D-40D5-B3A4-C4898F5BB4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9" name="Picture 88" descr="uk.png">
              <a:extLst>
                <a:ext uri="{FF2B5EF4-FFF2-40B4-BE49-F238E27FC236}">
                  <a16:creationId xmlns:a16="http://schemas.microsoft.com/office/drawing/2014/main" id="{4EDF34B2-51C8-45DA-A8CC-BA9740B64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DC6B473C-D093-4B7A-BE75-C5354C5796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19E3EBB-F3EE-4591-B1D9-65F8A408F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8C30F0CE-49F3-43C9-961D-EABF29DABA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FA9D8F01-E979-4766-8D8A-F86C445CFE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90" r:id="rId19"/>
    <p:sldLayoutId id="2147484054" r:id="rId20"/>
    <p:sldLayoutId id="2147484055" r:id="rId2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C1D1E1-F167-4275-B0D3-2DDB714BE6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8F3D1486-C1E4-4A69-BEB3-1BCECE4A9D78}"/>
              </a:ext>
            </a:extLst>
          </p:cNvPr>
          <p:cNvGrpSpPr/>
          <p:nvPr userDrawn="1"/>
        </p:nvGrpSpPr>
        <p:grpSpPr>
          <a:xfrm>
            <a:off x="226688" y="6569736"/>
            <a:ext cx="9628745" cy="144114"/>
            <a:chOff x="1076500" y="4469696"/>
            <a:chExt cx="9628745" cy="144114"/>
          </a:xfrm>
        </p:grpSpPr>
        <p:pic>
          <p:nvPicPr>
            <p:cNvPr id="67" name="Picture 66" descr="de.png">
              <a:extLst>
                <a:ext uri="{FF2B5EF4-FFF2-40B4-BE49-F238E27FC236}">
                  <a16:creationId xmlns:a16="http://schemas.microsoft.com/office/drawing/2014/main" id="{AE4FF7E8-4072-4D62-B5A7-49A95FBC2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65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67" descr="at.png">
              <a:extLst>
                <a:ext uri="{FF2B5EF4-FFF2-40B4-BE49-F238E27FC236}">
                  <a16:creationId xmlns:a16="http://schemas.microsoft.com/office/drawing/2014/main" id="{D64B3814-3460-4BD2-B2C6-2F536391E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6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68" descr="be.png">
              <a:extLst>
                <a:ext uri="{FF2B5EF4-FFF2-40B4-BE49-F238E27FC236}">
                  <a16:creationId xmlns:a16="http://schemas.microsoft.com/office/drawing/2014/main" id="{9DF21E6B-70A9-432C-A108-1EDE6FDDD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87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69" descr="dk.png">
              <a:extLst>
                <a:ext uri="{FF2B5EF4-FFF2-40B4-BE49-F238E27FC236}">
                  <a16:creationId xmlns:a16="http://schemas.microsoft.com/office/drawing/2014/main" id="{D5F8A1D1-27AD-49B3-B00C-DF80BC1475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99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70" descr="es.png">
              <a:extLst>
                <a:ext uri="{FF2B5EF4-FFF2-40B4-BE49-F238E27FC236}">
                  <a16:creationId xmlns:a16="http://schemas.microsoft.com/office/drawing/2014/main" id="{578A51CF-D21B-451C-94E8-3DEE43398A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10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2" name="Picture 71" descr="ee.png">
              <a:extLst>
                <a:ext uri="{FF2B5EF4-FFF2-40B4-BE49-F238E27FC236}">
                  <a16:creationId xmlns:a16="http://schemas.microsoft.com/office/drawing/2014/main" id="{1A521DCA-52D4-4CC1-9650-DA1D55759C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322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72" descr="fi.png">
              <a:extLst>
                <a:ext uri="{FF2B5EF4-FFF2-40B4-BE49-F238E27FC236}">
                  <a16:creationId xmlns:a16="http://schemas.microsoft.com/office/drawing/2014/main" id="{D4B2DB1A-3C3C-489A-A1E0-66096FC8A3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33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73" descr="fr.png">
              <a:extLst>
                <a:ext uri="{FF2B5EF4-FFF2-40B4-BE49-F238E27FC236}">
                  <a16:creationId xmlns:a16="http://schemas.microsoft.com/office/drawing/2014/main" id="{C1FEDF27-CC31-4123-8B68-EB8E2F027E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44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74" descr="gr.png">
              <a:extLst>
                <a:ext uri="{FF2B5EF4-FFF2-40B4-BE49-F238E27FC236}">
                  <a16:creationId xmlns:a16="http://schemas.microsoft.com/office/drawing/2014/main" id="{8671ECA3-1A79-4145-AE14-DEA1273076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56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75" descr="hu.png">
              <a:extLst>
                <a:ext uri="{FF2B5EF4-FFF2-40B4-BE49-F238E27FC236}">
                  <a16:creationId xmlns:a16="http://schemas.microsoft.com/office/drawing/2014/main" id="{EB6DA1DB-9158-4541-9A14-2B9FC81DB2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67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76" descr="ie.png">
              <a:extLst>
                <a:ext uri="{FF2B5EF4-FFF2-40B4-BE49-F238E27FC236}">
                  <a16:creationId xmlns:a16="http://schemas.microsoft.com/office/drawing/2014/main" id="{2EA72000-17E3-4899-976B-F19DC272FD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79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77" descr="it.png">
              <a:extLst>
                <a:ext uri="{FF2B5EF4-FFF2-40B4-BE49-F238E27FC236}">
                  <a16:creationId xmlns:a16="http://schemas.microsoft.com/office/drawing/2014/main" id="{CF4905CD-2FD6-4152-A775-21A249031F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590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78" descr="lu.png">
              <a:extLst>
                <a:ext uri="{FF2B5EF4-FFF2-40B4-BE49-F238E27FC236}">
                  <a16:creationId xmlns:a16="http://schemas.microsoft.com/office/drawing/2014/main" id="{1D44C0B9-4E17-4B33-BEA6-BA0FFBC180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01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79" descr="no.png">
              <a:extLst>
                <a:ext uri="{FF2B5EF4-FFF2-40B4-BE49-F238E27FC236}">
                  <a16:creationId xmlns:a16="http://schemas.microsoft.com/office/drawing/2014/main" id="{DC4FAE81-D71D-41AB-ADF0-5D6C354622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13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80" descr="nl.png">
              <a:extLst>
                <a:ext uri="{FF2B5EF4-FFF2-40B4-BE49-F238E27FC236}">
                  <a16:creationId xmlns:a16="http://schemas.microsoft.com/office/drawing/2014/main" id="{65E1215A-68E0-4905-9D79-91D656B3021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24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81" descr="pl.png">
              <a:extLst>
                <a:ext uri="{FF2B5EF4-FFF2-40B4-BE49-F238E27FC236}">
                  <a16:creationId xmlns:a16="http://schemas.microsoft.com/office/drawing/2014/main" id="{38CCCFAE-C9AA-4EC8-8FF0-F43832A9E3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436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82" descr="pt.png">
              <a:extLst>
                <a:ext uri="{FF2B5EF4-FFF2-40B4-BE49-F238E27FC236}">
                  <a16:creationId xmlns:a16="http://schemas.microsoft.com/office/drawing/2014/main" id="{9C65F218-E6D1-4C44-9BCD-AC88ED8134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1474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83" descr="cz.png">
              <a:extLst>
                <a:ext uri="{FF2B5EF4-FFF2-40B4-BE49-F238E27FC236}">
                  <a16:creationId xmlns:a16="http://schemas.microsoft.com/office/drawing/2014/main" id="{2DB70297-7941-49CE-9FB6-CA855B4A96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8588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84" descr="ro.png">
              <a:extLst>
                <a:ext uri="{FF2B5EF4-FFF2-40B4-BE49-F238E27FC236}">
                  <a16:creationId xmlns:a16="http://schemas.microsoft.com/office/drawing/2014/main" id="{ACED1DD7-41B9-466C-B65A-E12132A286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702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85" descr="se.png">
              <a:extLst>
                <a:ext uri="{FF2B5EF4-FFF2-40B4-BE49-F238E27FC236}">
                  <a16:creationId xmlns:a16="http://schemas.microsoft.com/office/drawing/2014/main" id="{F710EFB6-89D3-4A84-AED2-643BCD7E8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930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86" descr="ch.png">
              <a:extLst>
                <a:ext uri="{FF2B5EF4-FFF2-40B4-BE49-F238E27FC236}">
                  <a16:creationId xmlns:a16="http://schemas.microsoft.com/office/drawing/2014/main" id="{0296E904-989A-4C4C-BE68-0FCA051606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70442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87" descr="uk.png">
              <a:extLst>
                <a:ext uri="{FF2B5EF4-FFF2-40B4-BE49-F238E27FC236}">
                  <a16:creationId xmlns:a16="http://schemas.microsoft.com/office/drawing/2014/main" id="{AE1559A6-B837-46AA-BD84-440CFB239E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8160" y="4469696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6BC6FEA-1C1F-4E39-85BC-8DE6865475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598" y="4469696"/>
              <a:ext cx="216000" cy="14400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00CFCB69-EC53-44A5-844A-32FEA74AE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68386" y="4469696"/>
              <a:ext cx="216000" cy="144000"/>
            </a:xfrm>
            <a:prstGeom prst="rect">
              <a:avLst/>
            </a:prstGeom>
          </p:spPr>
        </p:pic>
        <p:pic>
          <p:nvPicPr>
            <p:cNvPr id="92" name="Picture 91" descr="ca.png">
              <a:extLst>
                <a:ext uri="{FF2B5EF4-FFF2-40B4-BE49-F238E27FC236}">
                  <a16:creationId xmlns:a16="http://schemas.microsoft.com/office/drawing/2014/main" id="{514FF5D4-CC8D-4E45-AA09-6E6CB769C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9245" y="4469696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3" name="Picture 92" descr="si.png">
              <a:extLst>
                <a:ext uri="{FF2B5EF4-FFF2-40B4-BE49-F238E27FC236}">
                  <a16:creationId xmlns:a16="http://schemas.microsoft.com/office/drawing/2014/main" id="{504F49A5-E949-4E30-9FA4-B1EE2657D3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28174" y="4469696"/>
              <a:ext cx="217284" cy="143656"/>
            </a:xfrm>
            <a:prstGeom prst="rect">
              <a:avLst/>
            </a:prstGeom>
          </p:spPr>
        </p:pic>
      </p:grpSp>
      <p:pic>
        <p:nvPicPr>
          <p:cNvPr id="94" name="Picture 93">
            <a:extLst>
              <a:ext uri="{FF2B5EF4-FFF2-40B4-BE49-F238E27FC236}">
                <a16:creationId xmlns:a16="http://schemas.microsoft.com/office/drawing/2014/main" id="{EE9226E0-2BA4-4DC2-994B-AD70CB993B22}"/>
              </a:ext>
            </a:extLst>
          </p:cNvPr>
          <p:cNvPicPr>
            <a:picLocks/>
          </p:cNvPicPr>
          <p:nvPr userDrawn="1"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13225"/>
            <a:ext cx="23525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</a:t>
            </a:r>
            <a:r>
              <a:rPr lang="en-US" altLang="en-US" noProof="0" err="1"/>
              <a:t>syle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07035" y="978106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0006990" y="6243564"/>
            <a:ext cx="194861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Rolf Densing | 26/11/2021 | Slide  </a:t>
            </a:r>
            <a:fld id="{85B40049-61DF-4029-9CD5-A702EF55816F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3">
            <a:extLst>
              <a:ext uri="{FF2B5EF4-FFF2-40B4-BE49-F238E27FC236}">
                <a16:creationId xmlns:a16="http://schemas.microsoft.com/office/drawing/2014/main" id="{9312872A-10A5-07F0-80B6-C2E9AC4608A5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3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4" r:id="rId19"/>
    <p:sldLayoutId id="2147484015" r:id="rId20"/>
    <p:sldLayoutId id="2147484016" r:id="rId21"/>
    <p:sldLayoutId id="2147484017" r:id="rId22"/>
    <p:sldLayoutId id="2147484018" r:id="rId23"/>
    <p:sldLayoutId id="2147484019" r:id="rId24"/>
    <p:sldLayoutId id="2147484020" r:id="rId25"/>
    <p:sldLayoutId id="2147484156" r:id="rId26"/>
    <p:sldLayoutId id="2147484157" r:id="rId27"/>
    <p:sldLayoutId id="2147484158" r:id="rId28"/>
    <p:sldLayoutId id="2147484159" r:id="rId29"/>
    <p:sldLayoutId id="2147484160" r:id="rId30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40144"/>
            <a:ext cx="23525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grpSp>
        <p:nvGrpSpPr>
          <p:cNvPr id="63" name="Group 122">
            <a:extLst>
              <a:ext uri="{FF2B5EF4-FFF2-40B4-BE49-F238E27FC236}">
                <a16:creationId xmlns:a16="http://schemas.microsoft.com/office/drawing/2014/main" id="{0B575FE6-5C9C-47C0-909A-56151DBB141C}"/>
              </a:ext>
            </a:extLst>
          </p:cNvPr>
          <p:cNvGrpSpPr/>
          <p:nvPr userDrawn="1"/>
        </p:nvGrpSpPr>
        <p:grpSpPr>
          <a:xfrm>
            <a:off x="226688" y="6572055"/>
            <a:ext cx="9280921" cy="144114"/>
            <a:chOff x="226688" y="6572055"/>
            <a:chExt cx="9280921" cy="144114"/>
          </a:xfrm>
        </p:grpSpPr>
        <p:pic>
          <p:nvPicPr>
            <p:cNvPr id="64" name="Picture 123" descr="at.png">
              <a:extLst>
                <a:ext uri="{FF2B5EF4-FFF2-40B4-BE49-F238E27FC236}">
                  <a16:creationId xmlns:a16="http://schemas.microsoft.com/office/drawing/2014/main" id="{774A539F-11A0-4AE3-B227-B8FE90B347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5" name="Picture 124" descr="be.png">
              <a:extLst>
                <a:ext uri="{FF2B5EF4-FFF2-40B4-BE49-F238E27FC236}">
                  <a16:creationId xmlns:a16="http://schemas.microsoft.com/office/drawing/2014/main" id="{2689A539-DA9C-4FA7-ACEE-3F433D78E4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10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6" name="Picture 125" descr="ch.png">
              <a:extLst>
                <a:ext uri="{FF2B5EF4-FFF2-40B4-BE49-F238E27FC236}">
                  <a16:creationId xmlns:a16="http://schemas.microsoft.com/office/drawing/2014/main" id="{6F2307E7-4492-452E-93E0-6C5D05E304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200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7" name="Picture 126" descr="cz.png">
              <a:extLst>
                <a:ext uri="{FF2B5EF4-FFF2-40B4-BE49-F238E27FC236}">
                  <a16:creationId xmlns:a16="http://schemas.microsoft.com/office/drawing/2014/main" id="{ADB9CCAD-4BAB-4B86-A8A5-E2142741D9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8" name="Picture 127" descr="de.png">
              <a:extLst>
                <a:ext uri="{FF2B5EF4-FFF2-40B4-BE49-F238E27FC236}">
                  <a16:creationId xmlns:a16="http://schemas.microsoft.com/office/drawing/2014/main" id="{8B1129E2-9137-4118-8EA9-F146E6F9A4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9" name="Picture 128" descr="dk.png">
              <a:extLst>
                <a:ext uri="{FF2B5EF4-FFF2-40B4-BE49-F238E27FC236}">
                  <a16:creationId xmlns:a16="http://schemas.microsoft.com/office/drawing/2014/main" id="{CC459D84-236C-4518-9877-9D0A8DFA23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68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0" name="Picture 129" descr="ee.png">
              <a:extLst>
                <a:ext uri="{FF2B5EF4-FFF2-40B4-BE49-F238E27FC236}">
                  <a16:creationId xmlns:a16="http://schemas.microsoft.com/office/drawing/2014/main" id="{F4AA8672-C327-488A-B899-8637EBF99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88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" name="Picture 130" descr="es.png">
              <a:extLst>
                <a:ext uri="{FF2B5EF4-FFF2-40B4-BE49-F238E27FC236}">
                  <a16:creationId xmlns:a16="http://schemas.microsoft.com/office/drawing/2014/main" id="{963AC03D-D8DF-4089-8207-0709C45B32B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923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3" name="Picture 131" descr="fi.png">
              <a:extLst>
                <a:ext uri="{FF2B5EF4-FFF2-40B4-BE49-F238E27FC236}">
                  <a16:creationId xmlns:a16="http://schemas.microsoft.com/office/drawing/2014/main" id="{34C5873E-6246-4AFE-B650-269558C02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120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4" name="Picture 132" descr="fr.png">
              <a:extLst>
                <a:ext uri="{FF2B5EF4-FFF2-40B4-BE49-F238E27FC236}">
                  <a16:creationId xmlns:a16="http://schemas.microsoft.com/office/drawing/2014/main" id="{7B1600A7-D8EB-44EF-96FB-B488A19084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97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5" name="Picture 133" descr="gr.png">
              <a:extLst>
                <a:ext uri="{FF2B5EF4-FFF2-40B4-BE49-F238E27FC236}">
                  <a16:creationId xmlns:a16="http://schemas.microsoft.com/office/drawing/2014/main" id="{36E0F767-FC31-440F-9453-F493AE91B2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974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6" name="Picture 134" descr="hu.png">
              <a:extLst>
                <a:ext uri="{FF2B5EF4-FFF2-40B4-BE49-F238E27FC236}">
                  <a16:creationId xmlns:a16="http://schemas.microsoft.com/office/drawing/2014/main" id="{843085AA-5147-4651-BC0C-CB984AEE2A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860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Picture 135" descr="ie.png">
              <a:extLst>
                <a:ext uri="{FF2B5EF4-FFF2-40B4-BE49-F238E27FC236}">
                  <a16:creationId xmlns:a16="http://schemas.microsoft.com/office/drawing/2014/main" id="{8F6602DC-448D-4385-8AC3-D4019FF82D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7466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8" name="Picture 136" descr="it.png">
              <a:extLst>
                <a:ext uri="{FF2B5EF4-FFF2-40B4-BE49-F238E27FC236}">
                  <a16:creationId xmlns:a16="http://schemas.microsoft.com/office/drawing/2014/main" id="{7EE7D02F-366B-4941-9392-9F0213E65E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322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" name="Picture 137" descr="lu.png">
              <a:extLst>
                <a:ext uri="{FF2B5EF4-FFF2-40B4-BE49-F238E27FC236}">
                  <a16:creationId xmlns:a16="http://schemas.microsoft.com/office/drawing/2014/main" id="{4025A972-01AC-463C-9F40-DF10B9F0E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6775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0" name="Picture 138" descr="nl.png">
              <a:extLst>
                <a:ext uri="{FF2B5EF4-FFF2-40B4-BE49-F238E27FC236}">
                  <a16:creationId xmlns:a16="http://schemas.microsoft.com/office/drawing/2014/main" id="{E94700FF-77E0-44A2-A14E-4ED9F0F7CF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684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1" name="Picture 139" descr="no.png">
              <a:extLst>
                <a:ext uri="{FF2B5EF4-FFF2-40B4-BE49-F238E27FC236}">
                  <a16:creationId xmlns:a16="http://schemas.microsoft.com/office/drawing/2014/main" id="{6F17D9C5-D52E-4062-9383-4BE800B626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05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Picture 140" descr="pl.png">
              <a:extLst>
                <a:ext uri="{FF2B5EF4-FFF2-40B4-BE49-F238E27FC236}">
                  <a16:creationId xmlns:a16="http://schemas.microsoft.com/office/drawing/2014/main" id="{2528BF07-519D-4AAE-8850-1EAC51C482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18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3" name="Picture 141" descr="pt.png">
              <a:extLst>
                <a:ext uri="{FF2B5EF4-FFF2-40B4-BE49-F238E27FC236}">
                  <a16:creationId xmlns:a16="http://schemas.microsoft.com/office/drawing/2014/main" id="{5DC3BB44-A3E2-49DF-88D1-F655B82DD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359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4" name="Picture 142" descr="ro.png">
              <a:extLst>
                <a:ext uri="{FF2B5EF4-FFF2-40B4-BE49-F238E27FC236}">
                  <a16:creationId xmlns:a16="http://schemas.microsoft.com/office/drawing/2014/main" id="{A3EB7CFC-AE20-49A0-8810-EF1D8D8436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26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5" name="Picture 143" descr="se.png">
              <a:extLst>
                <a:ext uri="{FF2B5EF4-FFF2-40B4-BE49-F238E27FC236}">
                  <a16:creationId xmlns:a16="http://schemas.microsoft.com/office/drawing/2014/main" id="{F0CCED82-5908-445D-858E-7CB37C21F5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811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6" name="Picture 144" descr="uk.png">
              <a:extLst>
                <a:ext uri="{FF2B5EF4-FFF2-40B4-BE49-F238E27FC236}">
                  <a16:creationId xmlns:a16="http://schemas.microsoft.com/office/drawing/2014/main" id="{0F5B4FE6-D48C-4048-9A9A-18D1FF8D50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7547" y="6572055"/>
              <a:ext cx="217977" cy="14411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7" name="Picture 145" descr="ca.png">
              <a:extLst>
                <a:ext uri="{FF2B5EF4-FFF2-40B4-BE49-F238E27FC236}">
                  <a16:creationId xmlns:a16="http://schemas.microsoft.com/office/drawing/2014/main" id="{598A7997-9B51-4628-947C-D2B2D37123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609" y="6573362"/>
              <a:ext cx="216000" cy="1428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8" name="Picture 146">
              <a:extLst>
                <a:ext uri="{FF2B5EF4-FFF2-40B4-BE49-F238E27FC236}">
                  <a16:creationId xmlns:a16="http://schemas.microsoft.com/office/drawing/2014/main" id="{EB873E34-D8D1-4D3C-A2D1-8394AF100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5553" y="6572169"/>
              <a:ext cx="216000" cy="144000"/>
            </a:xfrm>
            <a:prstGeom prst="rect">
              <a:avLst/>
            </a:prstGeom>
          </p:spPr>
        </p:pic>
        <p:pic>
          <p:nvPicPr>
            <p:cNvPr id="90" name="Picture 147" descr="si.png">
              <a:extLst>
                <a:ext uri="{FF2B5EF4-FFF2-40B4-BE49-F238E27FC236}">
                  <a16:creationId xmlns:a16="http://schemas.microsoft.com/office/drawing/2014/main" id="{872CAB85-8374-403E-B359-5F3B2F22C7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8090" y="6572513"/>
              <a:ext cx="217284" cy="143656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Illuminated technology network on a dark background">
            <a:extLst>
              <a:ext uri="{FF2B5EF4-FFF2-40B4-BE49-F238E27FC236}">
                <a16:creationId xmlns:a16="http://schemas.microsoft.com/office/drawing/2014/main" id="{76550BF9-81D9-4F38-9153-B8C83A01006C}"/>
              </a:ext>
            </a:extLst>
          </p:cNvPr>
          <p:cNvPicPr>
            <a:picLocks noChangeAspect="1"/>
          </p:cNvPicPr>
          <p:nvPr userDrawn="1"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6" y="0"/>
            <a:ext cx="12231903" cy="6858000"/>
          </a:xfrm>
          <a:prstGeom prst="rect">
            <a:avLst/>
          </a:prstGeom>
        </p:spPr>
      </p:pic>
      <p:sp>
        <p:nvSpPr>
          <p:cNvPr id="44" name="Rectangle 38">
            <a:extLst>
              <a:ext uri="{FF2B5EF4-FFF2-40B4-BE49-F238E27FC236}">
                <a16:creationId xmlns:a16="http://schemas.microsoft.com/office/drawing/2014/main" id="{90B7F449-C6FF-4256-B88F-3210C0CB7275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39" name="Text Box 38">
            <a:extLst>
              <a:ext uri="{FF2B5EF4-FFF2-40B4-BE49-F238E27FC236}">
                <a16:creationId xmlns:a16="http://schemas.microsoft.com/office/drawing/2014/main" id="{F74107FE-8349-40D9-8B99-96A93CE6AD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1404" y="6243564"/>
            <a:ext cx="23525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</p:spTree>
    <p:extLst>
      <p:ext uri="{BB962C8B-B14F-4D97-AF65-F5344CB8AC3E}">
        <p14:creationId xmlns:p14="http://schemas.microsoft.com/office/powerpoint/2010/main" val="403468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2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163" r:id="rId16"/>
    <p:sldLayoutId id="2147484164" r:id="rId17"/>
    <p:sldLayoutId id="2147484045" r:id="rId18"/>
    <p:sldLayoutId id="2147484046" r:id="rId19"/>
    <p:sldLayoutId id="2147484047" r:id="rId20"/>
    <p:sldLayoutId id="2147484049" r:id="rId21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77BACDFD-987E-71D0-1D50-5C16D378DCC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4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4071" r:id="rId14"/>
    <p:sldLayoutId id="2147484072" r:id="rId15"/>
    <p:sldLayoutId id="2147484073" r:id="rId16"/>
    <p:sldLayoutId id="2147484074" r:id="rId17"/>
    <p:sldLayoutId id="2147484076" r:id="rId18"/>
    <p:sldLayoutId id="2147484077" r:id="rId19"/>
    <p:sldLayoutId id="2147484078" r:id="rId20"/>
    <p:sldLayoutId id="2147484079" r:id="rId21"/>
    <p:sldLayoutId id="2147484080" r:id="rId22"/>
    <p:sldLayoutId id="2147484193" r:id="rId23"/>
    <p:sldLayoutId id="2147484194" r:id="rId2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13225"/>
            <a:ext cx="235256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5" b="7948"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GB" noProof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  <a:endParaRPr lang="en-GB" altLang="en-US" noProof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9949281" y="6243564"/>
            <a:ext cx="200631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Rolf Densing | 05/10/2022 | Slide  </a:t>
            </a:r>
            <a:fld id="{85B40049-61DF-4029-9CD5-A702EF55816F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3">
            <a:extLst>
              <a:ext uri="{FF2B5EF4-FFF2-40B4-BE49-F238E27FC236}">
                <a16:creationId xmlns:a16="http://schemas.microsoft.com/office/drawing/2014/main" id="{04456F4E-40E3-C8A1-714F-97B047D7C00B}"/>
              </a:ext>
            </a:extLst>
          </p:cNvPr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  <p:sldLayoutId id="2147484098" r:id="rId12"/>
    <p:sldLayoutId id="2147484099" r:id="rId13"/>
    <p:sldLayoutId id="2147484100" r:id="rId14"/>
    <p:sldLayoutId id="2147484101" r:id="rId15"/>
    <p:sldLayoutId id="2147484102" r:id="rId16"/>
    <p:sldLayoutId id="2147484103" r:id="rId17"/>
    <p:sldLayoutId id="2147484104" r:id="rId18"/>
    <p:sldLayoutId id="2147484105" r:id="rId19"/>
    <p:sldLayoutId id="2147484106" r:id="rId20"/>
    <p:sldLayoutId id="2147484107" r:id="rId21"/>
    <p:sldLayoutId id="2147484108" r:id="rId22"/>
    <p:sldLayoutId id="2147484109" r:id="rId23"/>
    <p:sldLayoutId id="2147484110" r:id="rId24"/>
    <p:sldLayoutId id="2147484111" r:id="rId2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08077D2-44D8-C949-9A73-F0823F3F8B6A}"/>
              </a:ext>
            </a:extLst>
          </p:cNvPr>
          <p:cNvSpPr/>
          <p:nvPr userDrawn="1"/>
        </p:nvSpPr>
        <p:spPr>
          <a:xfrm>
            <a:off x="-6584" y="-3"/>
            <a:ext cx="12231923" cy="685800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8FAFFC-0223-1740-BEBD-B739458582D9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28" y="6585918"/>
            <a:ext cx="1641396" cy="105919"/>
          </a:xfrm>
          <a:prstGeom prst="rect">
            <a:avLst/>
          </a:prstGeom>
        </p:spPr>
      </p:pic>
      <p:pic>
        <p:nvPicPr>
          <p:cNvPr id="1028" name="Picture 35" descr="PPT_Header02" hidden="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25338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192"/>
            <a:ext cx="11795829" cy="55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121" name="Text Box 38">
            <a:extLst>
              <a:ext uri="{FF2B5EF4-FFF2-40B4-BE49-F238E27FC236}">
                <a16:creationId xmlns:a16="http://schemas.microsoft.com/office/drawing/2014/main" id="{3C549275-6783-7945-A889-48A7AC6D14D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28379" y="6201716"/>
            <a:ext cx="3761753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800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740" y="-216085"/>
            <a:ext cx="2099618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3648EA2-6243-D841-A5D2-EDAD9B113465}"/>
              </a:ext>
            </a:extLst>
          </p:cNvPr>
          <p:cNvCxnSpPr>
            <a:cxnSpLocks/>
          </p:cNvCxnSpPr>
          <p:nvPr userDrawn="1"/>
        </p:nvCxnSpPr>
        <p:spPr>
          <a:xfrm>
            <a:off x="222040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itle Placeholder 2">
            <a:extLst>
              <a:ext uri="{FF2B5EF4-FFF2-40B4-BE49-F238E27FC236}">
                <a16:creationId xmlns:a16="http://schemas.microsoft.com/office/drawing/2014/main" id="{8AE608B3-9E11-BF49-BEEA-5EA8E0ACBEB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7017" y="156383"/>
            <a:ext cx="10136492" cy="563779"/>
          </a:xfrm>
          <a:prstGeom prst="rect">
            <a:avLst/>
          </a:prstGeom>
        </p:spPr>
        <p:txBody>
          <a:bodyPr vert="horz" lIns="0" tIns="45720" rIns="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pic>
        <p:nvPicPr>
          <p:cNvPr id="2" name="Picture 13">
            <a:extLst>
              <a:ext uri="{FF2B5EF4-FFF2-40B4-BE49-F238E27FC236}">
                <a16:creationId xmlns:a16="http://schemas.microsoft.com/office/drawing/2014/main" id="{AA8D885E-F9A5-FB1D-7385-C962145F1BB4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09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bg1"/>
          </a:solidFill>
          <a:latin typeface="Arial" charset="0"/>
          <a:ea typeface="MS PGothic" pitchFamily="34" charset="-128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>
          <a:solidFill>
            <a:srgbClr val="0070C0"/>
          </a:solidFill>
          <a:latin typeface="Arial" charset="0"/>
          <a:ea typeface="MS PGothic" pitchFamily="34" charset="-128"/>
          <a:cs typeface="Arial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342891" indent="-34289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1pPr>
      <a:lvl2pPr marL="808018" indent="-35083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2pPr>
      <a:lvl3pPr marL="1406490" indent="-492113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3pPr>
      <a:lvl4pPr marL="2004963" indent="-633397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603435" indent="-774681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+mj-lt" charset="0"/>
        <a:defRPr sz="180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479713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6902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090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279" indent="-41909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18.xml"/><Relationship Id="rId4" Type="http://schemas.openxmlformats.org/officeDocument/2006/relationships/image" Target="../media/image2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emf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25.png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22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4FC5236-6BDC-14ED-4661-76894C4707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3618" y="5348177"/>
            <a:ext cx="11831333" cy="1104812"/>
          </a:xfrm>
        </p:spPr>
        <p:txBody>
          <a:bodyPr/>
          <a:lstStyle/>
          <a:p>
            <a:pPr algn="r">
              <a:tabLst>
                <a:tab pos="900113" algn="l"/>
              </a:tabLst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Andreas Rudolph, Head of Astronomy and Fundamental Physics Mission Division</a:t>
            </a:r>
          </a:p>
          <a:p>
            <a:pPr algn="r"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Mission Operations Department @ ESA / ESOC</a:t>
            </a:r>
            <a:endParaRPr lang="en-GB" sz="1800" dirty="0">
              <a:solidFill>
                <a:schemeClr val="bg1"/>
              </a:solidFill>
            </a:endParaRPr>
          </a:p>
          <a:p>
            <a:pPr algn="r">
              <a:spcBef>
                <a:spcPts val="0"/>
              </a:spcBef>
            </a:pPr>
            <a:r>
              <a:rPr lang="en-GB" sz="1800" dirty="0">
                <a:solidFill>
                  <a:schemeClr val="bg1"/>
                </a:solidFill>
                <a:latin typeface="Arial"/>
                <a:cs typeface="Arial"/>
              </a:rPr>
              <a:t>CSIC, Barcelona, 04-Dec-2025</a:t>
            </a:r>
            <a:endParaRPr lang="en-GB" sz="1800" kern="1200" dirty="0">
              <a:solidFill>
                <a:srgbClr val="FEFFFF"/>
              </a:solidFill>
            </a:endParaRP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4BC5B1-56EE-42EF-BB1C-1D08182B8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204" y="3041119"/>
            <a:ext cx="11797247" cy="1323439"/>
          </a:xfrm>
        </p:spPr>
        <p:txBody>
          <a:bodyPr/>
          <a:lstStyle/>
          <a:p>
            <a:pPr algn="ctr">
              <a:spcAft>
                <a:spcPts val="1800"/>
              </a:spcAft>
            </a:pPr>
            <a:r>
              <a:rPr lang="en-GB" sz="4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LISA Pathfinder Mission Operations Experience and Outlook for LISA Operations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311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6CDD-7756-4348-A59C-B8728353E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1" y="184690"/>
            <a:ext cx="9566461" cy="574516"/>
          </a:xfrm>
        </p:spPr>
        <p:txBody>
          <a:bodyPr/>
          <a:lstStyle/>
          <a:p>
            <a:r>
              <a:rPr lang="en-GB" b="1" dirty="0"/>
              <a:t>LISA PF: Deorbiting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FA9B294-C5C3-D04F-AEDC-FD5D33168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50" y="876300"/>
            <a:ext cx="11788568" cy="94500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Deorbiting burn: ~1 m/sec using cold gas thrusters at maximum thrust started 9-Apr-2017 </a:t>
            </a:r>
          </a:p>
          <a:p>
            <a:r>
              <a:rPr lang="en-GB" sz="2000" dirty="0">
                <a:solidFill>
                  <a:schemeClr val="bg1"/>
                </a:solidFill>
              </a:rPr>
              <a:t>Heliocentric orbit minimising the return probability to the earth-moon system (&gt;100 years)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2C55A7-A66D-FD4C-B7F9-F9CB57DADD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/>
          <a:stretch/>
        </p:blipFill>
        <p:spPr>
          <a:xfrm>
            <a:off x="16669" y="1743920"/>
            <a:ext cx="6042793" cy="442808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99DD71-CBDB-D84E-8A47-5A05EF624B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64" y="2038668"/>
            <a:ext cx="5791603" cy="408844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3C9EBC-C4F9-B345-93AB-04D85869B88F}"/>
              </a:ext>
            </a:extLst>
          </p:cNvPr>
          <p:cNvCxnSpPr/>
          <p:nvPr/>
        </p:nvCxnSpPr>
        <p:spPr>
          <a:xfrm flipV="1">
            <a:off x="4650973" y="2305114"/>
            <a:ext cx="2947075" cy="14452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D86EED-2823-E346-B23A-27AF4F76AFE1}"/>
              </a:ext>
            </a:extLst>
          </p:cNvPr>
          <p:cNvCxnSpPr/>
          <p:nvPr/>
        </p:nvCxnSpPr>
        <p:spPr>
          <a:xfrm>
            <a:off x="4650975" y="4041060"/>
            <a:ext cx="3003593" cy="16471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522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239B-34EC-914E-B2C5-3A9DD8F7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Lisa Pathfinder – Some Lessons Learnt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A3F36-A35C-E84E-84FA-307A3AC22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Complex LEOP and orbit raising through Van Allen Belts due to the low injection orbit with this size of launcher:</a:t>
            </a:r>
          </a:p>
          <a:p>
            <a:pPr marL="1162316" lvl="1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avoid if you can (by far the best option)  - if not at least use accelerometers (closed loop orbit control) – in any case different for LISA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Lisa Pathfinder - a physics lab in space: collocation of operations, science operations and Principal Investigator teams at ESOC during early routine was vital to efficient planning and fast turn-around for this type of mission;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A realistic test environment (ops simulator extended with a high-fidelity payload model; engineering model bench) and extensive validation of science test runs essential for smooth operations;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Test mass release operations requiring a lot of manual interaction/tuning from ground for successful electrostatic capture =&gt; additional experiments performed during the test phase as a pre-cursor for performing this autonomously on-board for LISA and already shared with the LISA project team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/>
                </a:solidFill>
              </a:rPr>
              <a:t>Design </a:t>
            </a:r>
            <a:r>
              <a:rPr lang="en-GB" sz="2000" dirty="0">
                <a:solidFill>
                  <a:schemeClr val="bg1"/>
                </a:solidFill>
              </a:rPr>
              <a:t>to use available downlink margin, and maximize science data return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0304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A5A8A-67DC-A341-9F4D-1CE08EC4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The LISA Mission and Ground Segment –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EEFA7E-F66C-FF63-3599-ED16EE439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000" y="966652"/>
            <a:ext cx="4112508" cy="5328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Single Ariane 6.4 launch of the 3 spacecraft into a low energy earth escape orbit (Launch and Early Operations Phase ~ 2 days)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Transfer towards target earth leading or trailing orbit (+/- 20 </a:t>
            </a:r>
            <a:r>
              <a:rPr lang="en-GB" dirty="0" err="1">
                <a:solidFill>
                  <a:schemeClr val="bg1"/>
                </a:solidFill>
              </a:rPr>
              <a:t>deg</a:t>
            </a:r>
            <a:r>
              <a:rPr lang="en-GB" dirty="0">
                <a:solidFill>
                  <a:schemeClr val="bg1"/>
                </a:solidFill>
              </a:rPr>
              <a:t> from earth) using electric propulsion (~19 months TBC including NECP)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On station commissioning (3 months), nominal science phase (4.5 yrs) and extended science phase (5.5 years, subject to future approval)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DD45E4-A4C5-B050-68AB-61DD7B437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508" y="959442"/>
            <a:ext cx="7638708" cy="532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39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4F8E-EBB4-B2DB-87B0-C71CDBA6F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DAC131-3D14-798B-D8E6-AA3418601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00" y="160401"/>
            <a:ext cx="9381600" cy="553998"/>
          </a:xfrm>
        </p:spPr>
        <p:txBody>
          <a:bodyPr/>
          <a:lstStyle/>
          <a:p>
            <a:r>
              <a:rPr lang="en-GB" dirty="0"/>
              <a:t>Transfer and final Injection Strategy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45DEA-4FEF-CC31-B1BD-3B381BC4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2" y="905747"/>
            <a:ext cx="5849224" cy="29198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1CF04D-7437-B9F1-FA70-1CA8A9A4A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274" y="900287"/>
            <a:ext cx="5705882" cy="2947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F1EC88-1C0A-D3A4-3301-071D88C40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32" y="3961215"/>
            <a:ext cx="4630616" cy="2433662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521C1A-9547-7E2D-0680-6874622F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6268" y="3923617"/>
            <a:ext cx="6899058" cy="24336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Injection Strategy targets a state vector at reference Epoch, with critical parameters (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RoM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Radial position dispersion &lt; 10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Along-track velocity dispersion &lt; 0.5 cm/s</a:t>
            </a:r>
          </a:p>
          <a:p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Ensure the LISA orbit is compliant to the Constellation requirements (arm-length, velocity, angle) for the remainder of the mission</a:t>
            </a:r>
          </a:p>
        </p:txBody>
      </p:sp>
    </p:spTree>
    <p:extLst>
      <p:ext uri="{BB962C8B-B14F-4D97-AF65-F5344CB8AC3E}">
        <p14:creationId xmlns:p14="http://schemas.microsoft.com/office/powerpoint/2010/main" val="41849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525C1-95B0-EECE-BC7D-6CC742BDC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B3ABA2-ABCF-5608-806D-C1250469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1" y="163267"/>
            <a:ext cx="10972800" cy="553998"/>
          </a:xfrm>
        </p:spPr>
        <p:txBody>
          <a:bodyPr/>
          <a:lstStyle/>
          <a:p>
            <a:r>
              <a:rPr lang="en-GB" dirty="0"/>
              <a:t>MOC design drivers – Nominal &amp; Extended Science Phase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8B8CF-8EEE-A014-6FC5-B9E9E25AA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471" y="890512"/>
            <a:ext cx="11764800" cy="5729249"/>
          </a:xfrm>
        </p:spPr>
        <p:txBody>
          <a:bodyPr>
            <a:normAutofit lnSpcReduction="10000"/>
          </a:bodyPr>
          <a:lstStyle/>
          <a:p>
            <a:pPr marL="457200" lvl="1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“Juggle” 3x Spacecraft simultaneously:</a:t>
            </a:r>
          </a:p>
          <a:p>
            <a:pPr marL="1033645" lvl="2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Driver for MOC systems development and MOC teams</a:t>
            </a:r>
          </a:p>
          <a:p>
            <a:pPr marL="1033645" lvl="2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Anomalies affecting Constellation will require complex recoveries at Constellation level </a:t>
            </a:r>
          </a:p>
          <a:p>
            <a:pPr marL="1033645" lvl="2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 and HK telemetry data provision to SOC within 15m of end of downlink by the constellation</a:t>
            </a:r>
          </a:p>
          <a:p>
            <a:pPr marL="457200" lvl="1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Auxiliary products provision to SOC within 24h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Maintain the on-board timeline at a commensurate future horizon:</a:t>
            </a:r>
          </a:p>
          <a:p>
            <a:pPr marL="1238526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Nominal Mission Planning Cycle of ~30 days and SOC Payload Operations Requests TBD schedule</a:t>
            </a:r>
          </a:p>
          <a:p>
            <a:pPr marL="1238526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Periodic and Geometry related products (ephemeris, guidance attitude, PAAM, etc) planned at a cadence of ~ 30 days</a:t>
            </a:r>
          </a:p>
          <a:p>
            <a:pPr marL="1238526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Implement the Relay/Passive SC rotation schedule every 15 days, and maximize TM data return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Perform Orbit Determination and distribute the solution every 14 days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Implement Protected periods upon reception of request from SOC:</a:t>
            </a:r>
          </a:p>
          <a:p>
            <a:pPr marL="1238526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Duration up to 14 days (up to 10 times/year), within 2 days (expected to require re-plan)</a:t>
            </a:r>
          </a:p>
          <a:p>
            <a:pPr marL="1238526" lvl="1" indent="-457200"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Short term protected periods of duration up to 2 days, within first DTCP (assumes Space Segment allows this without the need to re-plan)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alt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extension/additional communication periods (up to 6 hours) in case of alerts (station availability permitting)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lvl="1" indent="-457200">
              <a:buClr>
                <a:srgbClr val="8197A6"/>
              </a:buClr>
              <a:buFont typeface="Courier New" panose="02070309020205020404" pitchFamily="49" charset="0"/>
              <a:buChar char="o"/>
            </a:pPr>
            <a:endParaRPr lang="en-GB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38526" lvl="1" indent="-457200">
              <a:buFont typeface="Courier New" panose="02070309020205020404" pitchFamily="49" charset="0"/>
              <a:buChar char="o"/>
            </a:pPr>
            <a:endParaRPr lang="en-GB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GB" sz="16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85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7D6B9-B4A0-D382-CD96-AB8910378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23229"/>
            <a:ext cx="10533516" cy="1015663"/>
          </a:xfrm>
        </p:spPr>
        <p:txBody>
          <a:bodyPr/>
          <a:lstStyle/>
          <a:p>
            <a:r>
              <a:rPr lang="en-GB" dirty="0"/>
              <a:t>LISA – Inter-Spacecraft Link, Data-Flow &amp; File-Based Ops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6FAFE8B-15F9-0794-236B-F4BF3EAE15CF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87451" y="2073592"/>
            <a:ext cx="3454400" cy="313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9F6B16-232A-5716-D0A3-50D700BAE5F2}"/>
              </a:ext>
            </a:extLst>
          </p:cNvPr>
          <p:cNvCxnSpPr>
            <a:cxnSpLocks/>
          </p:cNvCxnSpPr>
          <p:nvPr/>
        </p:nvCxnSpPr>
        <p:spPr>
          <a:xfrm>
            <a:off x="2988840" y="4388967"/>
            <a:ext cx="367866" cy="895213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C35EC9C3-341E-F1A8-679E-92CB3A73F982}"/>
              </a:ext>
            </a:extLst>
          </p:cNvPr>
          <p:cNvSpPr/>
          <p:nvPr/>
        </p:nvSpPr>
        <p:spPr>
          <a:xfrm>
            <a:off x="2383244" y="3603942"/>
            <a:ext cx="816941" cy="8370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LISA-1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136A8B5-3738-3367-079D-6E48B89A4325}"/>
              </a:ext>
            </a:extLst>
          </p:cNvPr>
          <p:cNvSpPr/>
          <p:nvPr/>
        </p:nvSpPr>
        <p:spPr>
          <a:xfrm>
            <a:off x="398055" y="3603942"/>
            <a:ext cx="816941" cy="8370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LISA-2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1208EDB-E779-8226-625B-E2312087FC4D}"/>
              </a:ext>
            </a:extLst>
          </p:cNvPr>
          <p:cNvSpPr/>
          <p:nvPr/>
        </p:nvSpPr>
        <p:spPr>
          <a:xfrm>
            <a:off x="1432000" y="1780214"/>
            <a:ext cx="816941" cy="83700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LISA-3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C3A7990-5819-EBEC-8DE3-85881C431BBA}"/>
              </a:ext>
            </a:extLst>
          </p:cNvPr>
          <p:cNvSpPr/>
          <p:nvPr/>
        </p:nvSpPr>
        <p:spPr>
          <a:xfrm>
            <a:off x="2892056" y="5289196"/>
            <a:ext cx="1049795" cy="9381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Ground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4736DCE-3E52-1EF0-9E1F-C754981E9D6A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1214996" y="4022445"/>
            <a:ext cx="1168248" cy="0"/>
          </a:xfrm>
          <a:prstGeom prst="straightConnector1">
            <a:avLst/>
          </a:prstGeom>
          <a:ln>
            <a:solidFill>
              <a:srgbClr val="D010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3D82F0-6EAD-F058-78BC-BE6FAF6EE9BA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975720" y="2494643"/>
            <a:ext cx="575918" cy="1109299"/>
          </a:xfrm>
          <a:prstGeom prst="straightConnector1">
            <a:avLst/>
          </a:prstGeom>
          <a:ln>
            <a:solidFill>
              <a:srgbClr val="D010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20C456-3061-96A8-AA2F-CE6EF8B8E846}"/>
              </a:ext>
            </a:extLst>
          </p:cNvPr>
          <p:cNvCxnSpPr>
            <a:cxnSpLocks/>
            <a:endCxn id="8" idx="5"/>
          </p:cNvCxnSpPr>
          <p:nvPr/>
        </p:nvCxnSpPr>
        <p:spPr>
          <a:xfrm flipH="1" flipV="1">
            <a:off x="2129303" y="2494643"/>
            <a:ext cx="504536" cy="1109299"/>
          </a:xfrm>
          <a:prstGeom prst="straightConnector1">
            <a:avLst/>
          </a:prstGeom>
          <a:ln>
            <a:solidFill>
              <a:srgbClr val="D0103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lowchart: Multidocument 22">
            <a:extLst>
              <a:ext uri="{FF2B5EF4-FFF2-40B4-BE49-F238E27FC236}">
                <a16:creationId xmlns:a16="http://schemas.microsoft.com/office/drawing/2014/main" id="{CE35FCA2-8827-C2ED-2E95-6D0F6BB4B387}"/>
              </a:ext>
            </a:extLst>
          </p:cNvPr>
          <p:cNvSpPr/>
          <p:nvPr/>
        </p:nvSpPr>
        <p:spPr>
          <a:xfrm>
            <a:off x="2383243" y="1780214"/>
            <a:ext cx="810247" cy="837006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D3_HPHK</a:t>
            </a:r>
            <a:endParaRPr lang="en-GB" dirty="0"/>
          </a:p>
        </p:txBody>
      </p:sp>
      <p:sp>
        <p:nvSpPr>
          <p:cNvPr id="15" name="Flowchart: Multidocument 25">
            <a:extLst>
              <a:ext uri="{FF2B5EF4-FFF2-40B4-BE49-F238E27FC236}">
                <a16:creationId xmlns:a16="http://schemas.microsoft.com/office/drawing/2014/main" id="{6C554576-D5B6-0E02-12C8-AB31997C4871}"/>
              </a:ext>
            </a:extLst>
          </p:cNvPr>
          <p:cNvSpPr/>
          <p:nvPr/>
        </p:nvSpPr>
        <p:spPr>
          <a:xfrm>
            <a:off x="330930" y="4570037"/>
            <a:ext cx="816941" cy="837006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D2_HPHK</a:t>
            </a:r>
            <a:endParaRPr lang="en-GB" dirty="0"/>
          </a:p>
        </p:txBody>
      </p:sp>
      <p:sp>
        <p:nvSpPr>
          <p:cNvPr id="16" name="Flowchart: Multidocument 27">
            <a:extLst>
              <a:ext uri="{FF2B5EF4-FFF2-40B4-BE49-F238E27FC236}">
                <a16:creationId xmlns:a16="http://schemas.microsoft.com/office/drawing/2014/main" id="{0B5016BA-5C5E-BB4A-93F5-8FC80A090FAD}"/>
              </a:ext>
            </a:extLst>
          </p:cNvPr>
          <p:cNvSpPr/>
          <p:nvPr/>
        </p:nvSpPr>
        <p:spPr>
          <a:xfrm>
            <a:off x="3257383" y="3266861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D1_HPHK</a:t>
            </a:r>
            <a:endParaRPr lang="en-GB" dirty="0"/>
          </a:p>
        </p:txBody>
      </p:sp>
      <p:sp>
        <p:nvSpPr>
          <p:cNvPr id="18" name="Flowchart: Multidocument 30">
            <a:extLst>
              <a:ext uri="{FF2B5EF4-FFF2-40B4-BE49-F238E27FC236}">
                <a16:creationId xmlns:a16="http://schemas.microsoft.com/office/drawing/2014/main" id="{20A23605-D3C4-D629-FCE1-804DDC38384B}"/>
              </a:ext>
            </a:extLst>
          </p:cNvPr>
          <p:cNvSpPr/>
          <p:nvPr/>
        </p:nvSpPr>
        <p:spPr>
          <a:xfrm>
            <a:off x="3257385" y="3786226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D2_HPHK</a:t>
            </a:r>
            <a:endParaRPr lang="en-GB" dirty="0"/>
          </a:p>
        </p:txBody>
      </p:sp>
      <p:sp>
        <p:nvSpPr>
          <p:cNvPr id="19" name="Flowchart: Multidocument 31">
            <a:extLst>
              <a:ext uri="{FF2B5EF4-FFF2-40B4-BE49-F238E27FC236}">
                <a16:creationId xmlns:a16="http://schemas.microsoft.com/office/drawing/2014/main" id="{A5602141-1B2A-55B7-6946-6726A44A9FA0}"/>
              </a:ext>
            </a:extLst>
          </p:cNvPr>
          <p:cNvSpPr/>
          <p:nvPr/>
        </p:nvSpPr>
        <p:spPr>
          <a:xfrm>
            <a:off x="3257384" y="4285020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D3_HPHK</a:t>
            </a:r>
            <a:endParaRPr lang="en-GB" dirty="0"/>
          </a:p>
        </p:txBody>
      </p:sp>
      <p:cxnSp>
        <p:nvCxnSpPr>
          <p:cNvPr id="20" name="Connector: Curved 35">
            <a:extLst>
              <a:ext uri="{FF2B5EF4-FFF2-40B4-BE49-F238E27FC236}">
                <a16:creationId xmlns:a16="http://schemas.microsoft.com/office/drawing/2014/main" id="{DF7AA43F-EAD2-2CFA-D6B6-992084D7124D}"/>
              </a:ext>
            </a:extLst>
          </p:cNvPr>
          <p:cNvCxnSpPr>
            <a:cxnSpLocks/>
            <a:stCxn id="13" idx="2"/>
            <a:endCxn id="19" idx="1"/>
          </p:cNvCxnSpPr>
          <p:nvPr/>
        </p:nvCxnSpPr>
        <p:spPr>
          <a:xfrm rot="16200000" flipH="1">
            <a:off x="2040329" y="3277217"/>
            <a:ext cx="1908750" cy="525360"/>
          </a:xfrm>
          <a:prstGeom prst="curved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Curved 51">
            <a:extLst>
              <a:ext uri="{FF2B5EF4-FFF2-40B4-BE49-F238E27FC236}">
                <a16:creationId xmlns:a16="http://schemas.microsoft.com/office/drawing/2014/main" id="{ACB9D9AC-ECDF-65C5-42CD-246DF37BBC81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 flipV="1">
            <a:off x="1147871" y="3995478"/>
            <a:ext cx="2109514" cy="993062"/>
          </a:xfrm>
          <a:prstGeom prst="curvedConnector3">
            <a:avLst>
              <a:gd name="adj1" fmla="val 50000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54">
            <a:extLst>
              <a:ext uri="{FF2B5EF4-FFF2-40B4-BE49-F238E27FC236}">
                <a16:creationId xmlns:a16="http://schemas.microsoft.com/office/drawing/2014/main" id="{2CF2EF2F-CC9A-E063-FAA6-EF934931D1C7}"/>
              </a:ext>
            </a:extLst>
          </p:cNvPr>
          <p:cNvCxnSpPr>
            <a:cxnSpLocks/>
            <a:stCxn id="16" idx="3"/>
            <a:endCxn id="23" idx="3"/>
          </p:cNvCxnSpPr>
          <p:nvPr/>
        </p:nvCxnSpPr>
        <p:spPr>
          <a:xfrm>
            <a:off x="4172144" y="3476113"/>
            <a:ext cx="750814" cy="1690364"/>
          </a:xfrm>
          <a:prstGeom prst="curvedConnector3">
            <a:avLst>
              <a:gd name="adj1" fmla="val 13044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owchart: Multidocument 56">
            <a:extLst>
              <a:ext uri="{FF2B5EF4-FFF2-40B4-BE49-F238E27FC236}">
                <a16:creationId xmlns:a16="http://schemas.microsoft.com/office/drawing/2014/main" id="{E52B6E36-ED2A-74BD-1C8D-5CCF19C4A018}"/>
              </a:ext>
            </a:extLst>
          </p:cNvPr>
          <p:cNvSpPr/>
          <p:nvPr/>
        </p:nvSpPr>
        <p:spPr>
          <a:xfrm>
            <a:off x="4008197" y="4957225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D1_HPHK</a:t>
            </a:r>
            <a:endParaRPr lang="en-GB" dirty="0"/>
          </a:p>
        </p:txBody>
      </p:sp>
      <p:sp>
        <p:nvSpPr>
          <p:cNvPr id="24" name="Flowchart: Multidocument 57">
            <a:extLst>
              <a:ext uri="{FF2B5EF4-FFF2-40B4-BE49-F238E27FC236}">
                <a16:creationId xmlns:a16="http://schemas.microsoft.com/office/drawing/2014/main" id="{FE6ABA6D-7DD6-DE6D-20B2-A1C1C9F7916B}"/>
              </a:ext>
            </a:extLst>
          </p:cNvPr>
          <p:cNvSpPr/>
          <p:nvPr/>
        </p:nvSpPr>
        <p:spPr>
          <a:xfrm>
            <a:off x="4008199" y="5476590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D2_HPHK</a:t>
            </a:r>
            <a:endParaRPr lang="en-GB" dirty="0"/>
          </a:p>
        </p:txBody>
      </p:sp>
      <p:sp>
        <p:nvSpPr>
          <p:cNvPr id="25" name="Flowchart: Multidocument 58">
            <a:extLst>
              <a:ext uri="{FF2B5EF4-FFF2-40B4-BE49-F238E27FC236}">
                <a16:creationId xmlns:a16="http://schemas.microsoft.com/office/drawing/2014/main" id="{58C1F51A-60E5-A535-CCF6-25AD210EA353}"/>
              </a:ext>
            </a:extLst>
          </p:cNvPr>
          <p:cNvSpPr/>
          <p:nvPr/>
        </p:nvSpPr>
        <p:spPr>
          <a:xfrm>
            <a:off x="4008198" y="5975384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D3_HPHK</a:t>
            </a:r>
            <a:endParaRPr lang="en-GB" dirty="0"/>
          </a:p>
        </p:txBody>
      </p:sp>
      <p:cxnSp>
        <p:nvCxnSpPr>
          <p:cNvPr id="26" name="Connector: Curved 60">
            <a:extLst>
              <a:ext uri="{FF2B5EF4-FFF2-40B4-BE49-F238E27FC236}">
                <a16:creationId xmlns:a16="http://schemas.microsoft.com/office/drawing/2014/main" id="{F0F72317-14F1-88D7-87E1-5E08F8C6F1F1}"/>
              </a:ext>
            </a:extLst>
          </p:cNvPr>
          <p:cNvCxnSpPr>
            <a:cxnSpLocks/>
            <a:stCxn id="18" idx="3"/>
            <a:endCxn id="24" idx="3"/>
          </p:cNvCxnSpPr>
          <p:nvPr/>
        </p:nvCxnSpPr>
        <p:spPr>
          <a:xfrm>
            <a:off x="4172146" y="3995478"/>
            <a:ext cx="750814" cy="1690364"/>
          </a:xfrm>
          <a:prstGeom prst="curvedConnector3">
            <a:avLst>
              <a:gd name="adj1" fmla="val 13044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63">
            <a:extLst>
              <a:ext uri="{FF2B5EF4-FFF2-40B4-BE49-F238E27FC236}">
                <a16:creationId xmlns:a16="http://schemas.microsoft.com/office/drawing/2014/main" id="{D3833737-9E0D-D3F9-7B9C-933AA66D5F54}"/>
              </a:ext>
            </a:extLst>
          </p:cNvPr>
          <p:cNvCxnSpPr>
            <a:cxnSpLocks/>
            <a:stCxn id="19" idx="3"/>
            <a:endCxn id="25" idx="3"/>
          </p:cNvCxnSpPr>
          <p:nvPr/>
        </p:nvCxnSpPr>
        <p:spPr>
          <a:xfrm>
            <a:off x="4172145" y="4494272"/>
            <a:ext cx="750814" cy="1690364"/>
          </a:xfrm>
          <a:prstGeom prst="curvedConnector3">
            <a:avLst>
              <a:gd name="adj1" fmla="val 130447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owchart: Multidocument 2">
            <a:extLst>
              <a:ext uri="{FF2B5EF4-FFF2-40B4-BE49-F238E27FC236}">
                <a16:creationId xmlns:a16="http://schemas.microsoft.com/office/drawing/2014/main" id="{84BBC1E0-A739-C241-71A6-18EE42B64775}"/>
              </a:ext>
            </a:extLst>
          </p:cNvPr>
          <p:cNvSpPr/>
          <p:nvPr/>
        </p:nvSpPr>
        <p:spPr>
          <a:xfrm>
            <a:off x="5276890" y="3269745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P1_HPHK</a:t>
            </a:r>
            <a:endParaRPr lang="en-GB" dirty="0"/>
          </a:p>
        </p:txBody>
      </p:sp>
      <p:sp>
        <p:nvSpPr>
          <p:cNvPr id="29" name="Flowchart: Multidocument 3">
            <a:extLst>
              <a:ext uri="{FF2B5EF4-FFF2-40B4-BE49-F238E27FC236}">
                <a16:creationId xmlns:a16="http://schemas.microsoft.com/office/drawing/2014/main" id="{0D439280-6D2B-428F-3861-1A2F697137F6}"/>
              </a:ext>
            </a:extLst>
          </p:cNvPr>
          <p:cNvSpPr/>
          <p:nvPr/>
        </p:nvSpPr>
        <p:spPr>
          <a:xfrm>
            <a:off x="5276892" y="3789110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P2_HPHK</a:t>
            </a:r>
            <a:endParaRPr lang="en-GB" dirty="0"/>
          </a:p>
        </p:txBody>
      </p:sp>
      <p:sp>
        <p:nvSpPr>
          <p:cNvPr id="30" name="Flowchart: Multidocument 4">
            <a:extLst>
              <a:ext uri="{FF2B5EF4-FFF2-40B4-BE49-F238E27FC236}">
                <a16:creationId xmlns:a16="http://schemas.microsoft.com/office/drawing/2014/main" id="{EFBD403D-6A16-BEA5-A873-5BDC33FA17F5}"/>
              </a:ext>
            </a:extLst>
          </p:cNvPr>
          <p:cNvSpPr/>
          <p:nvPr/>
        </p:nvSpPr>
        <p:spPr>
          <a:xfrm>
            <a:off x="5276891" y="4287904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P3_HPHK</a:t>
            </a:r>
            <a:endParaRPr lang="en-GB" dirty="0"/>
          </a:p>
        </p:txBody>
      </p:sp>
      <p:sp>
        <p:nvSpPr>
          <p:cNvPr id="31" name="Flowchart: Multidocument 7">
            <a:extLst>
              <a:ext uri="{FF2B5EF4-FFF2-40B4-BE49-F238E27FC236}">
                <a16:creationId xmlns:a16="http://schemas.microsoft.com/office/drawing/2014/main" id="{72AA40D7-4235-A1C2-9E2E-03F341E759E1}"/>
              </a:ext>
            </a:extLst>
          </p:cNvPr>
          <p:cNvSpPr/>
          <p:nvPr/>
        </p:nvSpPr>
        <p:spPr>
          <a:xfrm>
            <a:off x="5276505" y="4947322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P1_HPHK</a:t>
            </a:r>
            <a:endParaRPr lang="en-GB" dirty="0"/>
          </a:p>
        </p:txBody>
      </p:sp>
      <p:sp>
        <p:nvSpPr>
          <p:cNvPr id="32" name="Flowchart: Multidocument 8">
            <a:extLst>
              <a:ext uri="{FF2B5EF4-FFF2-40B4-BE49-F238E27FC236}">
                <a16:creationId xmlns:a16="http://schemas.microsoft.com/office/drawing/2014/main" id="{144AC4D8-93CA-67A5-835D-7DB1F63CAFC8}"/>
              </a:ext>
            </a:extLst>
          </p:cNvPr>
          <p:cNvSpPr/>
          <p:nvPr/>
        </p:nvSpPr>
        <p:spPr>
          <a:xfrm>
            <a:off x="5276507" y="5466687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P2_HPHK</a:t>
            </a:r>
            <a:endParaRPr lang="en-GB" dirty="0"/>
          </a:p>
        </p:txBody>
      </p:sp>
      <p:sp>
        <p:nvSpPr>
          <p:cNvPr id="33" name="Flowchart: Multidocument 9">
            <a:extLst>
              <a:ext uri="{FF2B5EF4-FFF2-40B4-BE49-F238E27FC236}">
                <a16:creationId xmlns:a16="http://schemas.microsoft.com/office/drawing/2014/main" id="{5B937EC9-96CB-F4E2-9DAE-288D5CC277AD}"/>
              </a:ext>
            </a:extLst>
          </p:cNvPr>
          <p:cNvSpPr/>
          <p:nvPr/>
        </p:nvSpPr>
        <p:spPr>
          <a:xfrm>
            <a:off x="5276506" y="5965481"/>
            <a:ext cx="914761" cy="418503"/>
          </a:xfrm>
          <a:prstGeom prst="flowChartMultidocumen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/>
              <a:t>P3_HPHK</a:t>
            </a:r>
            <a:endParaRPr lang="en-GB" dirty="0"/>
          </a:p>
        </p:txBody>
      </p:sp>
      <p:cxnSp>
        <p:nvCxnSpPr>
          <p:cNvPr id="34" name="Connector: Curved 18">
            <a:extLst>
              <a:ext uri="{FF2B5EF4-FFF2-40B4-BE49-F238E27FC236}">
                <a16:creationId xmlns:a16="http://schemas.microsoft.com/office/drawing/2014/main" id="{78CB4D4F-C274-B97F-59D4-3612C050DF87}"/>
              </a:ext>
            </a:extLst>
          </p:cNvPr>
          <p:cNvCxnSpPr>
            <a:cxnSpLocks/>
            <a:stCxn id="16" idx="3"/>
            <a:endCxn id="28" idx="1"/>
          </p:cNvCxnSpPr>
          <p:nvPr/>
        </p:nvCxnSpPr>
        <p:spPr>
          <a:xfrm>
            <a:off x="4172144" y="3476113"/>
            <a:ext cx="1104746" cy="288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29">
            <a:extLst>
              <a:ext uri="{FF2B5EF4-FFF2-40B4-BE49-F238E27FC236}">
                <a16:creationId xmlns:a16="http://schemas.microsoft.com/office/drawing/2014/main" id="{BC2F4E50-E859-E75E-97A9-E66BA34188C0}"/>
              </a:ext>
            </a:extLst>
          </p:cNvPr>
          <p:cNvCxnSpPr>
            <a:cxnSpLocks/>
          </p:cNvCxnSpPr>
          <p:nvPr/>
        </p:nvCxnSpPr>
        <p:spPr>
          <a:xfrm>
            <a:off x="4160059" y="4000003"/>
            <a:ext cx="1104746" cy="288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2">
            <a:extLst>
              <a:ext uri="{FF2B5EF4-FFF2-40B4-BE49-F238E27FC236}">
                <a16:creationId xmlns:a16="http://schemas.microsoft.com/office/drawing/2014/main" id="{36B67060-5D81-B979-A2F8-970BD9A93A6E}"/>
              </a:ext>
            </a:extLst>
          </p:cNvPr>
          <p:cNvCxnSpPr>
            <a:cxnSpLocks/>
          </p:cNvCxnSpPr>
          <p:nvPr/>
        </p:nvCxnSpPr>
        <p:spPr>
          <a:xfrm>
            <a:off x="4160059" y="4500231"/>
            <a:ext cx="1104746" cy="2884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9FF4845-02A3-F4F3-159F-D131C22C9E37}"/>
              </a:ext>
            </a:extLst>
          </p:cNvPr>
          <p:cNvSpPr txBox="1">
            <a:spLocks/>
          </p:cNvSpPr>
          <p:nvPr/>
        </p:nvSpPr>
        <p:spPr bwMode="auto">
          <a:xfrm>
            <a:off x="4098372" y="3161973"/>
            <a:ext cx="1309651" cy="3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800" b="1" kern="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Move files at start of DTCP</a:t>
            </a: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4A1BF66D-C28E-5BC8-566C-9528B3FBE5E9}"/>
              </a:ext>
            </a:extLst>
          </p:cNvPr>
          <p:cNvSpPr/>
          <p:nvPr/>
        </p:nvSpPr>
        <p:spPr>
          <a:xfrm>
            <a:off x="5733885" y="3386862"/>
            <a:ext cx="930768" cy="1757717"/>
          </a:xfrm>
          <a:prstGeom prst="arc">
            <a:avLst>
              <a:gd name="adj1" fmla="val 16200000"/>
              <a:gd name="adj2" fmla="val 5389263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E77127EA-A0E3-CF3A-A1C9-C25F0D39D961}"/>
              </a:ext>
            </a:extLst>
          </p:cNvPr>
          <p:cNvSpPr/>
          <p:nvPr/>
        </p:nvSpPr>
        <p:spPr>
          <a:xfrm>
            <a:off x="5742024" y="3928410"/>
            <a:ext cx="930768" cy="1757717"/>
          </a:xfrm>
          <a:prstGeom prst="arc">
            <a:avLst>
              <a:gd name="adj1" fmla="val 16200000"/>
              <a:gd name="adj2" fmla="val 5389263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0063A3E5-C9F2-E62E-A7A7-A7B73920FB9F}"/>
              </a:ext>
            </a:extLst>
          </p:cNvPr>
          <p:cNvSpPr/>
          <p:nvPr/>
        </p:nvSpPr>
        <p:spPr>
          <a:xfrm>
            <a:off x="5742024" y="4426918"/>
            <a:ext cx="930768" cy="1757717"/>
          </a:xfrm>
          <a:prstGeom prst="arc">
            <a:avLst>
              <a:gd name="adj1" fmla="val 16200000"/>
              <a:gd name="adj2" fmla="val 5389263"/>
            </a:avLst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DFE52EFA-EFEA-127D-C7A2-1A39317F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362" y="976285"/>
            <a:ext cx="8001141" cy="18936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A7882F55-F23C-11B3-7E0C-3A2724D499E0}"/>
              </a:ext>
            </a:extLst>
          </p:cNvPr>
          <p:cNvSpPr txBox="1"/>
          <p:nvPr/>
        </p:nvSpPr>
        <p:spPr>
          <a:xfrm>
            <a:off x="6817317" y="3204048"/>
            <a:ext cx="51920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Example data flow for House-Keeping Telemetry – LISA1 (relay) from  / to LISA-2 and then Ground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1CF6CB-7DC7-3C52-74FA-C8EB86B448EA}"/>
              </a:ext>
            </a:extLst>
          </p:cNvPr>
          <p:cNvSpPr txBox="1"/>
          <p:nvPr/>
        </p:nvSpPr>
        <p:spPr>
          <a:xfrm>
            <a:off x="6914603" y="5005022"/>
            <a:ext cx="4837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Separate TM streams foreseen for Science and other data </a:t>
            </a:r>
            <a:r>
              <a:rPr lang="en-GB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considering also different </a:t>
            </a: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priority of data</a:t>
            </a:r>
          </a:p>
        </p:txBody>
      </p:sp>
    </p:spTree>
    <p:extLst>
      <p:ext uri="{BB962C8B-B14F-4D97-AF65-F5344CB8AC3E}">
        <p14:creationId xmlns:p14="http://schemas.microsoft.com/office/powerpoint/2010/main" val="4011725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6C52-2E95-8744-A7C4-1AF88403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F4B51-92FC-1994-184A-6715CE424444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998179">
            <a:off x="9111924" y="3210368"/>
            <a:ext cx="2696467" cy="743802"/>
          </a:xfrm>
        </p:spPr>
        <p:txBody>
          <a:bodyPr/>
          <a:lstStyle/>
          <a:p>
            <a:r>
              <a:rPr lang="en-GB" sz="4000" b="1" dirty="0">
                <a:solidFill>
                  <a:schemeClr val="bg1"/>
                </a:solidFill>
              </a:rPr>
              <a:t>GO LISA !</a:t>
            </a:r>
          </a:p>
        </p:txBody>
      </p:sp>
      <p:pic>
        <p:nvPicPr>
          <p:cNvPr id="4" name="Content Placeholder 4" descr="LISA-Pathfinder-Mission-Control-Team-30112015-210x315mm-KS.jpg">
            <a:extLst>
              <a:ext uri="{FF2B5EF4-FFF2-40B4-BE49-F238E27FC236}">
                <a16:creationId xmlns:a16="http://schemas.microsoft.com/office/drawing/2014/main" id="{AE082A78-1F77-8D85-594D-CFCD0E62F2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3" b="4483"/>
          <a:stretch>
            <a:fillRect/>
          </a:stretch>
        </p:blipFill>
        <p:spPr bwMode="auto">
          <a:xfrm>
            <a:off x="253997" y="922867"/>
            <a:ext cx="8690120" cy="5274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917300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9" y="-1"/>
            <a:ext cx="12192000" cy="685800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158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34932" y="6398942"/>
            <a:ext cx="11766163" cy="9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236356" y="3612061"/>
            <a:ext cx="117684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6"/>
          <p:cNvSpPr txBox="1">
            <a:spLocks noChangeArrowheads="1"/>
          </p:cNvSpPr>
          <p:nvPr/>
        </p:nvSpPr>
        <p:spPr bwMode="auto">
          <a:xfrm>
            <a:off x="113108" y="3032678"/>
            <a:ext cx="11927210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1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THE EUROPEAN SPACE OPERATIONS CENTER</a:t>
            </a:r>
            <a:endParaRPr lang="en-GB" sz="4000" b="1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932" y="3679008"/>
            <a:ext cx="47299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3249"/>
                </a:solidFill>
              </a:rPr>
              <a:t>WHERE MISSIONS COME ALIVE</a:t>
            </a:r>
          </a:p>
        </p:txBody>
      </p:sp>
      <p:pic>
        <p:nvPicPr>
          <p:cNvPr id="127" name="Picture 5">
            <a:extLst>
              <a:ext uri="{FF2B5EF4-FFF2-40B4-BE49-F238E27FC236}">
                <a16:creationId xmlns:a16="http://schemas.microsoft.com/office/drawing/2014/main" id="{FA558F55-EE5F-48D9-AF0B-657C7A012F1B}"/>
              </a:ext>
            </a:extLst>
          </p:cNvPr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3CBA6A2E-CBDE-BAFF-A40B-4E547B1E74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566" y="6438900"/>
            <a:ext cx="101854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14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Presentation 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Lisa Pathfinder  - Mission and Spacecraft Overview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Lisa PF - Mission Timeline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Lisa PF - LEOP and Orbit raising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Lisa PF - In-flight experience &amp; lessons learnt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The next step – LISA</a:t>
            </a:r>
          </a:p>
          <a:p>
            <a:pPr marL="342900" indent="-342900">
              <a:buClr>
                <a:schemeClr val="bg1"/>
              </a:buClr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Conclusion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SA_Pathfinder_s_journey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7" t="3144" r="-2807" b="20941"/>
          <a:stretch>
            <a:fillRect/>
          </a:stretch>
        </p:blipFill>
        <p:spPr>
          <a:xfrm>
            <a:off x="326422" y="914400"/>
            <a:ext cx="11572493" cy="524648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Mission Overview</a:t>
            </a:r>
          </a:p>
        </p:txBody>
      </p:sp>
    </p:spTree>
    <p:extLst>
      <p:ext uri="{BB962C8B-B14F-4D97-AF65-F5344CB8AC3E}">
        <p14:creationId xmlns:p14="http://schemas.microsoft.com/office/powerpoint/2010/main" val="2073430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LISA Pathfinder Spacecraft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07450" y="871701"/>
            <a:ext cx="6844376" cy="5493657"/>
          </a:xfrm>
        </p:spPr>
        <p:txBody>
          <a:bodyPr>
            <a:normAutofit fontScale="92500"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Composite spacecraft: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Propulsion Module (PRM) for transfer to Sun-Earth L2 (delta-V= 3.1 km/sec)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Science Module (SCM) hosting the Lisa Technology Test Package (LTP) and Disturbance Reduction System (DRS), avionics (incl. drag free control logic) and cold gas micro-thrusters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TT&amp;C in the 8 </a:t>
            </a:r>
            <a:r>
              <a:rPr lang="en-GB" sz="2400" dirty="0" err="1">
                <a:solidFill>
                  <a:schemeClr val="bg1"/>
                </a:solidFill>
              </a:rPr>
              <a:t>Ghz</a:t>
            </a:r>
            <a:r>
              <a:rPr lang="en-GB" sz="2400" dirty="0">
                <a:solidFill>
                  <a:schemeClr val="bg1"/>
                </a:solidFill>
              </a:rPr>
              <a:t> (X-band) frequency band</a:t>
            </a:r>
          </a:p>
          <a:p>
            <a:r>
              <a:rPr lang="en-GB" sz="2400" dirty="0">
                <a:solidFill>
                  <a:schemeClr val="bg1"/>
                </a:solidFill>
              </a:rPr>
              <a:t>Mass at launch: ~1,910 kg of which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SCM: 425 kg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PRM: 1,485 kg (including 1,264 kg of bi-propellant)</a:t>
            </a:r>
          </a:p>
        </p:txBody>
      </p:sp>
      <p:pic>
        <p:nvPicPr>
          <p:cNvPr id="10" name="Content Placeholder 3" descr="LISA_Pathfinder_launch_composite_at_IABG_s_test_centre_1_or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t="5931" r="37976" b="5931"/>
          <a:stretch/>
        </p:blipFill>
        <p:spPr bwMode="auto">
          <a:xfrm>
            <a:off x="9768887" y="913029"/>
            <a:ext cx="2410513" cy="51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554C34-E621-5A46-97D4-4C267346D235}"/>
              </a:ext>
            </a:extLst>
          </p:cNvPr>
          <p:cNvGrpSpPr>
            <a:grpSpLocks noChangeAspect="1"/>
          </p:cNvGrpSpPr>
          <p:nvPr/>
        </p:nvGrpSpPr>
        <p:grpSpPr>
          <a:xfrm>
            <a:off x="7004520" y="1319025"/>
            <a:ext cx="2764367" cy="4261275"/>
            <a:chOff x="0" y="0"/>
            <a:chExt cx="2521585" cy="35900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264367-271A-E54E-AD4D-F685C4188ED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21585" cy="15449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DB654C-A20A-C84B-9297-8BAAB733CA19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79" y="1552923"/>
              <a:ext cx="2181225" cy="203708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62975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Lisa Pathfinder - Ground Segment Overview</a:t>
            </a: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8000957"/>
              </p:ext>
            </p:extLst>
          </p:nvPr>
        </p:nvGraphicFramePr>
        <p:xfrm>
          <a:off x="2482754" y="954263"/>
          <a:ext cx="7135380" cy="535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3" imgW="4498706" imgH="3374212" progId="PowerPoint.Show.8">
                  <p:embed/>
                </p:oleObj>
              </mc:Choice>
              <mc:Fallback>
                <p:oleObj name="Presentation" r:id="rId3" imgW="4498706" imgH="3374212" progId="PowerPoint.Show.8">
                  <p:embed/>
                  <p:pic>
                    <p:nvPicPr>
                      <p:cNvPr id="5" name="Content Placeholder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2754" y="954263"/>
                        <a:ext cx="7135380" cy="5351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5060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LISA PF - Mission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450" y="936937"/>
            <a:ext cx="6992247" cy="5177537"/>
          </a:xfrm>
        </p:spPr>
        <p:txBody>
          <a:bodyPr>
            <a:normAutofit lnSpcReduction="10000"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Launch on VEGA, VV06, on 3-Dec-2015 from Kourou (delayed by 1 day) – 10 days LEOP including orbit raising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Transfer to SEL#1 and separation on day 50 of the mission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Commissioning completed after 3 months – Feb-2016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Routine (and extension) phase of 16 months including LTP and DRS sub-phases until Jun-2017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</a:rPr>
              <a:t>De-orbiting, technology test phase (&lt;1 month) and mission passivation on 18-Jul-2017</a:t>
            </a:r>
          </a:p>
          <a:p>
            <a:endParaRPr lang="en-GB" dirty="0"/>
          </a:p>
        </p:txBody>
      </p:sp>
      <p:pic>
        <p:nvPicPr>
          <p:cNvPr id="4" name="Picture 3" descr="Liftoff_of_Vega_VV06_carrying_LISA_Pathfinder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3" r="20752"/>
          <a:stretch/>
        </p:blipFill>
        <p:spPr>
          <a:xfrm>
            <a:off x="7300597" y="936937"/>
            <a:ext cx="4728607" cy="542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7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LISA PF - The Orbit Raising Sequence (as flown)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9639B44-565F-684A-8EEF-583EB25C5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50" y="871491"/>
            <a:ext cx="7953527" cy="1388493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Orbit raising through the Van Allen Belts =&gt; radiation impact on spacecraft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Manoeuvres had to be performed in “open loop”</a:t>
            </a:r>
          </a:p>
        </p:txBody>
      </p:sp>
      <p:pic>
        <p:nvPicPr>
          <p:cNvPr id="5" name="Picture 4" descr="LPF_ISS_orbit_scale_zoo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0" t="5527" r="16186"/>
          <a:stretch/>
        </p:blipFill>
        <p:spPr>
          <a:xfrm>
            <a:off x="8160977" y="794323"/>
            <a:ext cx="4064000" cy="252640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96DB06D-F923-5E48-AB9A-8240C1AE80BE}"/>
              </a:ext>
            </a:extLst>
          </p:cNvPr>
          <p:cNvGrpSpPr/>
          <p:nvPr/>
        </p:nvGrpSpPr>
        <p:grpSpPr>
          <a:xfrm>
            <a:off x="8463426" y="3070846"/>
            <a:ext cx="3875297" cy="3287956"/>
            <a:chOff x="6260636" y="2303134"/>
            <a:chExt cx="2906473" cy="2465967"/>
          </a:xfrm>
        </p:grpSpPr>
        <p:pic>
          <p:nvPicPr>
            <p:cNvPr id="4" name="Picture 3" descr="LPF_ISS_orbit_scale_full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39" r="24570"/>
            <a:stretch/>
          </p:blipFill>
          <p:spPr>
            <a:xfrm>
              <a:off x="6260636" y="2303134"/>
              <a:ext cx="2796991" cy="246596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836249" y="3334369"/>
              <a:ext cx="330860" cy="30008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dirty="0">
                  <a:solidFill>
                    <a:prstClr val="black"/>
                  </a:solidFill>
                  <a:latin typeface="AppleColorEmoji"/>
                </a:rPr>
                <a:t>☀️</a:t>
              </a:r>
              <a:endParaRPr lang="en-GB" dirty="0"/>
            </a:p>
          </p:txBody>
        </p:sp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6A7367A-F061-DB42-9C57-11CECAB322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58" y="2358093"/>
          <a:ext cx="8408532" cy="3737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5867400" imgH="2603500" progId="Word.Document.12">
                  <p:embed/>
                </p:oleObj>
              </mc:Choice>
              <mc:Fallback>
                <p:oleObj name="Document" r:id="rId5" imgW="5867400" imgH="2603500" progId="Word.Documen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6A7367A-F061-DB42-9C57-11CECAB322D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58" y="2358093"/>
                        <a:ext cx="8408532" cy="3737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024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239B-34EC-914E-B2C5-3A9DD8F74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LISA PF - In-Flight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4E3B-8A0C-B848-BBC7-D01175A8E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069" y="914400"/>
            <a:ext cx="11664000" cy="5334000"/>
          </a:xfrm>
        </p:spPr>
        <p:txBody>
          <a:bodyPr>
            <a:normAutofit fontScale="85000" lnSpcReduction="10000"/>
          </a:bodyPr>
          <a:lstStyle/>
          <a:p>
            <a:r>
              <a:rPr lang="en-GB" sz="2000" u="sng" dirty="0">
                <a:solidFill>
                  <a:schemeClr val="bg1"/>
                </a:solidFill>
              </a:rPr>
              <a:t>Transfer and Commissioning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Composite spin-up to 5 </a:t>
            </a:r>
            <a:r>
              <a:rPr lang="en-GB" sz="2000" dirty="0" err="1">
                <a:solidFill>
                  <a:schemeClr val="bg1"/>
                </a:solidFill>
              </a:rPr>
              <a:t>deg</a:t>
            </a:r>
            <a:r>
              <a:rPr lang="en-GB" sz="2000" dirty="0">
                <a:solidFill>
                  <a:schemeClr val="bg1"/>
                </a:solidFill>
              </a:rPr>
              <a:t>/sec, PRM separation and Science Module de-spin using cold gas micro-thrusters in SEL#1 successful (7.5 hours to de-spin !);</a:t>
            </a:r>
          </a:p>
          <a:p>
            <a:pPr marL="380990" indent="-38099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Critical test mass de-caging (launch hold mechanism) successful;</a:t>
            </a:r>
          </a:p>
          <a:p>
            <a:pPr marL="380990" indent="-380990">
              <a:lnSpc>
                <a:spcPct val="11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Surprises with the first test mass release – see next slides;</a:t>
            </a:r>
          </a:p>
          <a:p>
            <a:pPr>
              <a:lnSpc>
                <a:spcPct val="110000"/>
              </a:lnSpc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u="sng" dirty="0">
                <a:solidFill>
                  <a:schemeClr val="bg1"/>
                </a:solidFill>
              </a:rPr>
              <a:t>Routine (and extended routine) operations</a:t>
            </a:r>
            <a:r>
              <a:rPr lang="en-GB" sz="20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Split between European (LTP) and US (DRS) experimentation phase;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Fast turn-around planning executed as needed for such a physics lab in space;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Few hardware failures (e.g. DRS thrusters) successfully mitigated;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De-orbiting burn during extended routine science ops (see next slides);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u="sng" dirty="0">
                <a:solidFill>
                  <a:schemeClr val="bg1"/>
                </a:solidFill>
              </a:rPr>
              <a:t>Technology test phase</a:t>
            </a:r>
            <a:r>
              <a:rPr lang="en-GB" sz="2000" dirty="0">
                <a:solidFill>
                  <a:schemeClr val="bg1"/>
                </a:solidFill>
              </a:rPr>
              <a:t> (~2 weeks at the end of the mission): prime time for technological tests (e.g. test mass release experiments, cold gas, etc), which would have been too risky to do earlier in the mission.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000" u="sng" dirty="0">
                <a:solidFill>
                  <a:schemeClr val="bg1"/>
                </a:solidFill>
              </a:rPr>
              <a:t>De-orbiting &amp;Passivation</a:t>
            </a:r>
            <a:r>
              <a:rPr lang="en-GB" sz="2000" dirty="0">
                <a:solidFill>
                  <a:schemeClr val="bg1"/>
                </a:solidFill>
              </a:rPr>
              <a:t>: space-debris regulation compliant and definitive end to a very successful endeavour</a:t>
            </a:r>
          </a:p>
        </p:txBody>
      </p:sp>
    </p:spTree>
    <p:extLst>
      <p:ext uri="{BB962C8B-B14F-4D97-AF65-F5344CB8AC3E}">
        <p14:creationId xmlns:p14="http://schemas.microsoft.com/office/powerpoint/2010/main" val="893837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239B-34EC-914E-B2C5-3A9DD8F74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" y="73681"/>
            <a:ext cx="10087359" cy="995016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LISA PF - Test Mass Release and Electrostatic Capture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20BB44-A3AB-1B40-A3CD-DF8238898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28" y="1151847"/>
            <a:ext cx="4806195" cy="481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86DB98-BFB4-CB43-BE95-CA936702C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729" y="1151847"/>
            <a:ext cx="5010433" cy="482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D9F4E-8B66-4746-8EAC-29A15F24219E}"/>
              </a:ext>
            </a:extLst>
          </p:cNvPr>
          <p:cNvSpPr txBox="1"/>
          <p:nvPr/>
        </p:nvSpPr>
        <p:spPr>
          <a:xfrm>
            <a:off x="4052177" y="6078675"/>
            <a:ext cx="46953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>
                <a:solidFill>
                  <a:schemeClr val="bg1"/>
                </a:solidFill>
              </a:rPr>
              <a:t>Pictures courtesy Airbus-DS, </a:t>
            </a:r>
            <a:r>
              <a:rPr lang="en-GB" sz="1333" dirty="0" err="1">
                <a:solidFill>
                  <a:schemeClr val="bg1"/>
                </a:solidFill>
              </a:rPr>
              <a:t>Immenstaad</a:t>
            </a:r>
            <a:r>
              <a:rPr lang="en-GB" sz="1333" dirty="0">
                <a:solidFill>
                  <a:schemeClr val="bg1"/>
                </a:solidFill>
              </a:rPr>
              <a:t>, Germany</a:t>
            </a:r>
          </a:p>
        </p:txBody>
      </p:sp>
    </p:spTree>
    <p:extLst>
      <p:ext uri="{BB962C8B-B14F-4D97-AF65-F5344CB8AC3E}">
        <p14:creationId xmlns:p14="http://schemas.microsoft.com/office/powerpoint/2010/main" val="931384802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10.xml><?xml version="1.0" encoding="utf-8"?>
<a:theme xmlns:a="http://schemas.openxmlformats.org/drawingml/2006/main" name="2_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DDADC7E7-736C-4D1A-AA0C-EF8803C3FC23}"/>
    </a:ext>
  </a:extLst>
</a:theme>
</file>

<file path=ppt/theme/theme11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800" dirty="0" smtClean="0">
            <a:solidFill>
              <a:srgbClr val="8197A6"/>
            </a:solidFill>
            <a:latin typeface="Arial" charset="0"/>
            <a:ea typeface="MS PGothic" pitchFamily="34" charset="-128"/>
            <a:cs typeface="Arial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DC3091B-8D36-4AEA-9916-759F75F0EEFB}" vid="{CA078FB4-4310-46A5-9F00-BB6AC0913C03}"/>
    </a:ext>
  </a:extLst>
</a:theme>
</file>

<file path=ppt/theme/theme12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129A28CD-E473-4670-B841-78E092C0282D}" vid="{DDADC7E7-736C-4D1A-AA0C-EF8803C3FC23}"/>
    </a:ext>
  </a:extLst>
</a:theme>
</file>

<file path=ppt/theme/theme13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1D5F5E67-AB13-4111-9750-227349DF9C0E}"/>
    </a:ext>
  </a:ext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CB5FC264-F170-4FD7-B1B7-AD228B5C627F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BAA92E9C-6AC9-4603-A52E-F067BCFA2092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F1565A85-B878-49F9-899B-4F1FD8E5BBEB}" vid="{74AF34BF-3A32-4DE4-AA6F-C6B9EC0D26DF}"/>
    </a:ext>
  </a:extLst>
</a:theme>
</file>

<file path=ppt/theme/theme5.xml><?xml version="1.0" encoding="utf-8"?>
<a:theme xmlns:a="http://schemas.openxmlformats.org/drawingml/2006/main" name="1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6.xml><?xml version="1.0" encoding="utf-8"?>
<a:theme xmlns:a="http://schemas.openxmlformats.org/drawingml/2006/main" name="2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7.xml><?xml version="1.0" encoding="utf-8"?>
<a:theme xmlns:a="http://schemas.openxmlformats.org/drawingml/2006/main" name="3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097CC93E-BEC3-4082-99B1-E8749935E7C1}" vid="{6A8FBB11-3885-4762-83D6-B4EE41EDCD97}"/>
    </a:ext>
  </a:extLst>
</a:theme>
</file>

<file path=ppt/theme/theme8.xml><?xml version="1.0" encoding="utf-8"?>
<a:theme xmlns:a="http://schemas.openxmlformats.org/drawingml/2006/main" name="4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_Presentation.potx" id="{D8E4580E-9ADF-433B-85EF-DCD4B361AAD9}" vid="{31903B17-E6A7-424B-8E7D-99DE572B0966}"/>
    </a:ext>
  </a:extLst>
</a:theme>
</file>

<file path=ppt/theme/theme9.xml><?xml version="1.0" encoding="utf-8"?>
<a:theme xmlns:a="http://schemas.openxmlformats.org/drawingml/2006/main" name="5_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.potx" id="{4035F37E-B9D1-4636-97E4-60CF27A625BA}" vid="{04ACA1D1-02E6-4B19-B828-578536E30479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–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PKKMWAM5UKCP-1108600927-1303</_dlc_DocId>
    <_dlc_DocIdUrl xmlns="ddc99d1b-0883-4f2c-a8e6-6d8ebaa0e5d6">
      <Url>https://esateamsite.sso.esa.int/support/EOT2018/_layouts/15/DocIdRedir.aspx?ID=PKKMWAM5UKCP-1108600927-1303</Url>
      <Description>PKKMWAM5UKCP-1108600927-1303</Description>
    </_dlc_DocIdUrl>
  </documentManagement>
</p:properties>
</file>

<file path=customXml/itemProps1.xml><?xml version="1.0" encoding="utf-8"?>
<ds:datastoreItem xmlns:ds="http://schemas.openxmlformats.org/officeDocument/2006/customXml" ds:itemID="{32253E4B-BB15-4AC1-82DB-CDDE390D8876}">
  <ds:schemaRefs>
    <ds:schemaRef ds:uri="ddc99d1b-0883-4f2c-a8e6-6d8ebaa0e5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2B14A63-63A1-4694-A9CB-C52F3967F03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E22279E-2C4C-4C93-8498-455A58D1433E}">
  <ds:schemaRefs>
    <ds:schemaRef ds:uri="ddc99d1b-0883-4f2c-a8e6-6d8ebaa0e5d6"/>
    <ds:schemaRef ds:uri="http://schemas.microsoft.com/office/2006/documentManagement/types"/>
    <ds:schemaRef ds:uri="http://schemas.microsoft.com/sharepoint/v4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sharepoint/v3/field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2020_ESA_Presentation</Template>
  <TotalTime>3431</TotalTime>
  <Words>1458</Words>
  <Application>Microsoft Office PowerPoint</Application>
  <PresentationFormat>Custom</PresentationFormat>
  <Paragraphs>144</Paragraphs>
  <Slides>17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ESA_Presentation_DARK</vt:lpstr>
      <vt:lpstr>ESA_Presentation_DARK_BG</vt:lpstr>
      <vt:lpstr>ESA_Presentation_CLEAR</vt:lpstr>
      <vt:lpstr>ESA_Presentation_CLEAR_BG</vt:lpstr>
      <vt:lpstr>1_ESA_Presentation_DARK</vt:lpstr>
      <vt:lpstr>2_ESA_Presentation_DARK</vt:lpstr>
      <vt:lpstr>3_ESA_Presentation_DARK</vt:lpstr>
      <vt:lpstr>4_ESA_Presentation_DARK</vt:lpstr>
      <vt:lpstr>5_ESA_Presentation_DARK</vt:lpstr>
      <vt:lpstr>2_ESA_Presentation_CLEAR_BG</vt:lpstr>
      <vt:lpstr>1_ESA_Presentation_CLEAR</vt:lpstr>
      <vt:lpstr>ESA_Presentation_CLEAR_BG</vt:lpstr>
      <vt:lpstr>ESA_Presentation_DARK</vt:lpstr>
      <vt:lpstr>LISA Pathfinder Mission Operations Experience and Outlook for LISA Operations</vt:lpstr>
      <vt:lpstr>Presentation Outline</vt:lpstr>
      <vt:lpstr>Mission Overview</vt:lpstr>
      <vt:lpstr>The LISA Pathfinder Spacecraft</vt:lpstr>
      <vt:lpstr>Lisa Pathfinder - Ground Segment Overview</vt:lpstr>
      <vt:lpstr>LISA PF - Mission Timeline</vt:lpstr>
      <vt:lpstr>LISA PF - The Orbit Raising Sequence (as flown)</vt:lpstr>
      <vt:lpstr>LISA PF - In-Flight Experience</vt:lpstr>
      <vt:lpstr>LISA PF - Test Mass Release and Electrostatic Capture</vt:lpstr>
      <vt:lpstr>LISA PF: Deorbiting</vt:lpstr>
      <vt:lpstr>Lisa Pathfinder – Some Lessons Learnt</vt:lpstr>
      <vt:lpstr>The LISA Mission and Ground Segment – Overview</vt:lpstr>
      <vt:lpstr>Transfer and final Injection Strategy</vt:lpstr>
      <vt:lpstr>MOC design drivers – Nominal &amp; Extended Science Phase</vt:lpstr>
      <vt:lpstr>LISA – Inter-Spacecraft Link, Data-Flow &amp; File-Based Ops</vt:lpstr>
      <vt:lpstr>Conclusions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Sinda Mejri</dc:creator>
  <cp:keywords/>
  <dc:description/>
  <cp:lastModifiedBy>Andreas Rudolph</cp:lastModifiedBy>
  <cp:revision>29</cp:revision>
  <cp:lastPrinted>2024-08-28T11:48:58Z</cp:lastPrinted>
  <dcterms:created xsi:type="dcterms:W3CDTF">2022-06-03T15:46:40Z</dcterms:created>
  <dcterms:modified xsi:type="dcterms:W3CDTF">2025-12-04T08:02:20Z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–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2020-08-04T22:00:00Z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5f0bab48-4ce0-4eab-83cc-d71b5b88219f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PKKMWAM5UKCP-1108600927-1303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